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25"/>
  </p:notesMasterIdLst>
  <p:sldIdLst>
    <p:sldId id="256" r:id="rId2"/>
    <p:sldId id="257" r:id="rId3"/>
    <p:sldId id="258" r:id="rId4"/>
    <p:sldId id="259" r:id="rId5"/>
    <p:sldId id="2147481277" r:id="rId6"/>
    <p:sldId id="2147481256" r:id="rId7"/>
    <p:sldId id="2147481262" r:id="rId8"/>
    <p:sldId id="2147481278" r:id="rId9"/>
    <p:sldId id="2147481269" r:id="rId10"/>
    <p:sldId id="2147481279" r:id="rId11"/>
    <p:sldId id="2147481251" r:id="rId12"/>
    <p:sldId id="2147481260" r:id="rId13"/>
    <p:sldId id="2147481259" r:id="rId14"/>
    <p:sldId id="2147481281" r:id="rId15"/>
    <p:sldId id="2147481272" r:id="rId16"/>
    <p:sldId id="2147481273" r:id="rId17"/>
    <p:sldId id="2147481274" r:id="rId18"/>
    <p:sldId id="2147481275" r:id="rId19"/>
    <p:sldId id="2147481267" r:id="rId20"/>
    <p:sldId id="2147481268" r:id="rId21"/>
    <p:sldId id="2147481250" r:id="rId22"/>
    <p:sldId id="262" r:id="rId23"/>
    <p:sldId id="263" r:id="rId2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userDrawn="1">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jAv0r7lSfJgPWJPm82x4hM6kxlC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AE5B49-C236-CA88-C866-8AA21210932D}" name="Goyette, Monica L (EED)" initials="MG" userId="S::monica.goyette@alaska.gov::70a3c709-bcef-46e8-b305-3575c9f3728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7387"/>
    <a:srgbClr val="104F5C"/>
    <a:srgbClr val="248CAA"/>
    <a:srgbClr val="FFFFFF"/>
    <a:srgbClr val="78C3D2"/>
    <a:srgbClr val="194A6B"/>
    <a:srgbClr val="5FB4C8"/>
    <a:srgbClr val="92CFDB"/>
    <a:srgbClr val="A2CEDB"/>
    <a:srgbClr val="B8DF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D8FC5C-DFDE-4394-97C2-66EC4DABDE2E}" v="303" dt="2026-03-07T18:48:59.614"/>
  </p1510:revLst>
</p1510:revInfo>
</file>

<file path=ppt/tableStyles.xml><?xml version="1.0" encoding="utf-8"?>
<a:tblStyleLst xmlns:a="http://schemas.openxmlformats.org/drawingml/2006/main" def="{8D6FFC9F-ACD6-4D77-8C17-F7F18CE5162F}">
  <a:tblStyle styleId="{8D6FFC9F-ACD6-4D77-8C17-F7F18CE5162F}"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25400" cap="flat" cmpd="sng">
              <a:solidFill>
                <a:schemeClr val="dk1"/>
              </a:solidFill>
              <a:prstDash val="solid"/>
              <a:round/>
              <a:headEnd type="none" w="sm" len="sm"/>
              <a:tailEnd type="none" w="sm" len="sm"/>
            </a:ln>
          </a:top>
          <a:bottom>
            <a:ln w="25400" cap="flat" cmpd="sng">
              <a:solidFill>
                <a:schemeClr val="dk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chemeClr val="lt1"/>
          </a:solidFill>
        </a:fill>
      </a:tcStyle>
    </a:wholeTbl>
    <a:band1H>
      <a:tcTxStyle/>
      <a:tcStyle>
        <a:tcBdr/>
        <a:fill>
          <a:solidFill>
            <a:srgbClr val="E6E6E6"/>
          </a:solidFill>
        </a:fill>
      </a:tcStyle>
    </a:band1H>
    <a:band2H>
      <a:tcTxStyle/>
      <a:tcStyle>
        <a:tcBdr/>
      </a:tcStyle>
    </a:band2H>
    <a:band1V>
      <a:tcTxStyle/>
      <a:tcStyle>
        <a:tcBdr/>
        <a:fill>
          <a:solidFill>
            <a:srgbClr val="E6E6E6"/>
          </a:solidFill>
        </a:fill>
      </a:tcStyle>
    </a:band1V>
    <a:band2V>
      <a:tcTxStyle/>
      <a:tcStyle>
        <a:tcBdr/>
      </a:tcStyle>
    </a:band2V>
    <a:lastCol>
      <a:tcTxStyle b="on" i="off">
        <a:font>
          <a:latin typeface="Calibri"/>
          <a:ea typeface="Calibri"/>
          <a:cs typeface="Calibri"/>
        </a:font>
        <a:schemeClr val="lt1"/>
      </a:tcTxStyle>
      <a:tcStyle>
        <a:tcBdr/>
        <a:fill>
          <a:solidFill>
            <a:schemeClr val="accent5"/>
          </a:solidFill>
        </a:fill>
      </a:tcStyle>
    </a:lastCol>
    <a:firstCol>
      <a:tcTxStyle b="on" i="off">
        <a:font>
          <a:latin typeface="Calibri"/>
          <a:ea typeface="Calibri"/>
          <a:cs typeface="Calibri"/>
        </a:font>
        <a:schemeClr val="lt1"/>
      </a:tcTxStyle>
      <a:tcStyle>
        <a:tcBdr/>
        <a:fill>
          <a:solidFill>
            <a:schemeClr val="accent5"/>
          </a:solidFill>
        </a:fill>
      </a:tcStyle>
    </a:firstCol>
    <a:lastRow>
      <a:tcTxStyle b="on" i="off"/>
      <a:tcStyle>
        <a:tcBdr>
          <a:top>
            <a:ln w="50800" cap="flat" cmpd="sng">
              <a:solidFill>
                <a:schemeClr val="dk1"/>
              </a:solidFill>
              <a:prstDash val="solid"/>
              <a:round/>
              <a:headEnd type="none" w="sm" len="sm"/>
              <a:tailEnd type="none" w="sm" len="sm"/>
            </a:ln>
          </a:top>
        </a:tcBdr>
        <a:fill>
          <a:solidFill>
            <a:schemeClr val="lt1"/>
          </a:solidFill>
        </a:fill>
      </a:tcStyle>
    </a:lastRow>
    <a:seCell>
      <a:tcTxStyle b="on" i="off">
        <a:font>
          <a:latin typeface="Calibri"/>
          <a:ea typeface="Calibri"/>
          <a:cs typeface="Calibri"/>
        </a:font>
        <a:schemeClr val="dk1"/>
      </a:tcTxStyle>
      <a:tcStyle>
        <a:tcBdr/>
      </a:tcStyle>
    </a:seCell>
    <a:swCell>
      <a:tcTxStyle b="on" i="off">
        <a:font>
          <a:latin typeface="Calibri"/>
          <a:ea typeface="Calibri"/>
          <a:cs typeface="Calibri"/>
        </a:font>
        <a:schemeClr val="dk1"/>
      </a:tcTxStyle>
      <a:tcStyle>
        <a:tcBdr/>
      </a:tcStyle>
    </a:swCell>
    <a:firstRow>
      <a:tcTxStyle b="on" i="off">
        <a:font>
          <a:latin typeface="Calibri"/>
          <a:ea typeface="Calibri"/>
          <a:cs typeface="Calibri"/>
        </a:font>
        <a:schemeClr val="lt1"/>
      </a:tcTxStyle>
      <a:tcStyle>
        <a:tcBdr>
          <a:bottom>
            <a:ln w="25400" cap="flat" cmpd="sng">
              <a:solidFill>
                <a:schemeClr val="dk1"/>
              </a:solidFill>
              <a:prstDash val="solid"/>
              <a:round/>
              <a:headEnd type="none" w="sm" len="sm"/>
              <a:tailEnd type="none" w="sm" len="sm"/>
            </a:ln>
          </a:bottom>
        </a:tcBdr>
        <a:fill>
          <a:solidFill>
            <a:schemeClr val="accent5"/>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34" autoAdjust="0"/>
    <p:restoredTop sz="94404" autoAdjust="0"/>
  </p:normalViewPr>
  <p:slideViewPr>
    <p:cSldViewPr snapToGrid="0">
      <p:cViewPr varScale="1">
        <p:scale>
          <a:sx n="99" d="100"/>
          <a:sy n="99" d="100"/>
        </p:scale>
        <p:origin x="84" y="630"/>
      </p:cViewPr>
      <p:guideLst>
        <p:guide orient="horz"/>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39"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41"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5"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NA HENDERSON" userId="28dceb00-cc49-4e28-8c59-2b8fdf90c367" providerId="ADAL" clId="{1FEFE54F-F552-4259-8D7A-553C88865476}"/>
    <pc:docChg chg="undo custSel addSld delSld modSld">
      <pc:chgData name="DINA HENDERSON" userId="28dceb00-cc49-4e28-8c59-2b8fdf90c367" providerId="ADAL" clId="{1FEFE54F-F552-4259-8D7A-553C88865476}" dt="2026-03-07T18:56:56.094" v="5411" actId="20577"/>
      <pc:docMkLst>
        <pc:docMk/>
      </pc:docMkLst>
      <pc:sldChg chg="addSp delSp modSp mod">
        <pc:chgData name="DINA HENDERSON" userId="28dceb00-cc49-4e28-8c59-2b8fdf90c367" providerId="ADAL" clId="{1FEFE54F-F552-4259-8D7A-553C88865476}" dt="2026-03-07T18:51:41.988" v="5394" actId="1076"/>
        <pc:sldMkLst>
          <pc:docMk/>
          <pc:sldMk cId="667417205" sldId="2147481251"/>
        </pc:sldMkLst>
        <pc:spChg chg="mod">
          <ac:chgData name="DINA HENDERSON" userId="28dceb00-cc49-4e28-8c59-2b8fdf90c367" providerId="ADAL" clId="{1FEFE54F-F552-4259-8D7A-553C88865476}" dt="2026-03-07T17:28:20.947" v="3151" actId="1035"/>
          <ac:spMkLst>
            <pc:docMk/>
            <pc:sldMk cId="667417205" sldId="2147481251"/>
            <ac:spMk id="2" creationId="{B1E060B3-6E9E-4645-1051-73501AADD554}"/>
          </ac:spMkLst>
        </pc:spChg>
        <pc:spChg chg="del mod">
          <ac:chgData name="DINA HENDERSON" userId="28dceb00-cc49-4e28-8c59-2b8fdf90c367" providerId="ADAL" clId="{1FEFE54F-F552-4259-8D7A-553C88865476}" dt="2026-03-07T17:32:15.502" v="3416" actId="478"/>
          <ac:spMkLst>
            <pc:docMk/>
            <pc:sldMk cId="667417205" sldId="2147481251"/>
            <ac:spMk id="3" creationId="{E04BAD9D-61F3-262A-B630-4FB8417BF2FC}"/>
          </ac:spMkLst>
        </pc:spChg>
        <pc:spChg chg="add del mod">
          <ac:chgData name="DINA HENDERSON" userId="28dceb00-cc49-4e28-8c59-2b8fdf90c367" providerId="ADAL" clId="{1FEFE54F-F552-4259-8D7A-553C88865476}" dt="2026-03-07T17:24:53.560" v="2993"/>
          <ac:spMkLst>
            <pc:docMk/>
            <pc:sldMk cId="667417205" sldId="2147481251"/>
            <ac:spMk id="5" creationId="{A0B3AC0F-03E8-5B74-CCF7-D18537033E99}"/>
          </ac:spMkLst>
        </pc:spChg>
        <pc:spChg chg="add mod">
          <ac:chgData name="DINA HENDERSON" userId="28dceb00-cc49-4e28-8c59-2b8fdf90c367" providerId="ADAL" clId="{1FEFE54F-F552-4259-8D7A-553C88865476}" dt="2026-03-07T17:39:14.918" v="3834" actId="1038"/>
          <ac:spMkLst>
            <pc:docMk/>
            <pc:sldMk cId="667417205" sldId="2147481251"/>
            <ac:spMk id="6" creationId="{3482D2A3-4827-074A-1CF5-8D0B2B6F01C6}"/>
          </ac:spMkLst>
        </pc:spChg>
        <pc:spChg chg="add mod ord">
          <ac:chgData name="DINA HENDERSON" userId="28dceb00-cc49-4e28-8c59-2b8fdf90c367" providerId="ADAL" clId="{1FEFE54F-F552-4259-8D7A-553C88865476}" dt="2026-03-07T17:40:07.990" v="3840" actId="167"/>
          <ac:spMkLst>
            <pc:docMk/>
            <pc:sldMk cId="667417205" sldId="2147481251"/>
            <ac:spMk id="7" creationId="{3C2FA8D7-330F-F79A-03FD-C71E9D8AAFBC}"/>
          </ac:spMkLst>
        </pc:spChg>
        <pc:spChg chg="add mod">
          <ac:chgData name="DINA HENDERSON" userId="28dceb00-cc49-4e28-8c59-2b8fdf90c367" providerId="ADAL" clId="{1FEFE54F-F552-4259-8D7A-553C88865476}" dt="2026-03-07T17:43:03.129" v="3891" actId="1035"/>
          <ac:spMkLst>
            <pc:docMk/>
            <pc:sldMk cId="667417205" sldId="2147481251"/>
            <ac:spMk id="9" creationId="{CD58DD0F-0A0B-33C6-0C7A-02DBC1FD620D}"/>
          </ac:spMkLst>
        </pc:spChg>
        <pc:spChg chg="add mod">
          <ac:chgData name="DINA HENDERSON" userId="28dceb00-cc49-4e28-8c59-2b8fdf90c367" providerId="ADAL" clId="{1FEFE54F-F552-4259-8D7A-553C88865476}" dt="2026-03-07T17:45:35.744" v="3928" actId="164"/>
          <ac:spMkLst>
            <pc:docMk/>
            <pc:sldMk cId="667417205" sldId="2147481251"/>
            <ac:spMk id="10" creationId="{6217C62F-9953-F5C8-F49B-05D4B4D29364}"/>
          </ac:spMkLst>
        </pc:spChg>
        <pc:spChg chg="add mod">
          <ac:chgData name="DINA HENDERSON" userId="28dceb00-cc49-4e28-8c59-2b8fdf90c367" providerId="ADAL" clId="{1FEFE54F-F552-4259-8D7A-553C88865476}" dt="2026-03-07T17:45:01.679" v="3919" actId="164"/>
          <ac:spMkLst>
            <pc:docMk/>
            <pc:sldMk cId="667417205" sldId="2147481251"/>
            <ac:spMk id="11" creationId="{679920C0-7B47-C0A5-A382-9797A4AE2B20}"/>
          </ac:spMkLst>
        </pc:spChg>
        <pc:spChg chg="add mod">
          <ac:chgData name="DINA HENDERSON" userId="28dceb00-cc49-4e28-8c59-2b8fdf90c367" providerId="ADAL" clId="{1FEFE54F-F552-4259-8D7A-553C88865476}" dt="2026-03-07T18:51:28.385" v="5392" actId="1036"/>
          <ac:spMkLst>
            <pc:docMk/>
            <pc:sldMk cId="667417205" sldId="2147481251"/>
            <ac:spMk id="12" creationId="{A956FE3C-A2F2-1095-612D-614F3BFFA983}"/>
          </ac:spMkLst>
        </pc:spChg>
        <pc:spChg chg="add mod">
          <ac:chgData name="DINA HENDERSON" userId="28dceb00-cc49-4e28-8c59-2b8fdf90c367" providerId="ADAL" clId="{1FEFE54F-F552-4259-8D7A-553C88865476}" dt="2026-03-07T18:51:41.988" v="5394" actId="1076"/>
          <ac:spMkLst>
            <pc:docMk/>
            <pc:sldMk cId="667417205" sldId="2147481251"/>
            <ac:spMk id="13" creationId="{96D5CF3B-7470-4A91-DB9C-C36710851283}"/>
          </ac:spMkLst>
        </pc:spChg>
        <pc:spChg chg="add mod">
          <ac:chgData name="DINA HENDERSON" userId="28dceb00-cc49-4e28-8c59-2b8fdf90c367" providerId="ADAL" clId="{1FEFE54F-F552-4259-8D7A-553C88865476}" dt="2026-03-07T17:39:14.918" v="3834" actId="1038"/>
          <ac:spMkLst>
            <pc:docMk/>
            <pc:sldMk cId="667417205" sldId="2147481251"/>
            <ac:spMk id="14" creationId="{5853A4F6-5634-339C-D460-FF6B73729DBC}"/>
          </ac:spMkLst>
        </pc:spChg>
        <pc:spChg chg="add mod">
          <ac:chgData name="DINA HENDERSON" userId="28dceb00-cc49-4e28-8c59-2b8fdf90c367" providerId="ADAL" clId="{1FEFE54F-F552-4259-8D7A-553C88865476}" dt="2026-03-07T17:45:35.744" v="3928" actId="164"/>
          <ac:spMkLst>
            <pc:docMk/>
            <pc:sldMk cId="667417205" sldId="2147481251"/>
            <ac:spMk id="15" creationId="{3FC247D1-A562-D425-81E5-DC27A8BDF82A}"/>
          </ac:spMkLst>
        </pc:spChg>
        <pc:spChg chg="add mod">
          <ac:chgData name="DINA HENDERSON" userId="28dceb00-cc49-4e28-8c59-2b8fdf90c367" providerId="ADAL" clId="{1FEFE54F-F552-4259-8D7A-553C88865476}" dt="2026-03-07T17:45:01.679" v="3919" actId="164"/>
          <ac:spMkLst>
            <pc:docMk/>
            <pc:sldMk cId="667417205" sldId="2147481251"/>
            <ac:spMk id="16" creationId="{4BC11D96-CC4F-7C32-CD79-7607DB72B2C1}"/>
          </ac:spMkLst>
        </pc:spChg>
        <pc:spChg chg="add mod">
          <ac:chgData name="DINA HENDERSON" userId="28dceb00-cc49-4e28-8c59-2b8fdf90c367" providerId="ADAL" clId="{1FEFE54F-F552-4259-8D7A-553C88865476}" dt="2026-03-07T18:51:28.385" v="5392" actId="1036"/>
          <ac:spMkLst>
            <pc:docMk/>
            <pc:sldMk cId="667417205" sldId="2147481251"/>
            <ac:spMk id="17" creationId="{79DF4D33-5EC7-CEF8-2160-C9D833BB2E5B}"/>
          </ac:spMkLst>
        </pc:spChg>
        <pc:spChg chg="add del mod">
          <ac:chgData name="DINA HENDERSON" userId="28dceb00-cc49-4e28-8c59-2b8fdf90c367" providerId="ADAL" clId="{1FEFE54F-F552-4259-8D7A-553C88865476}" dt="2026-03-07T17:32:17.409" v="3417" actId="478"/>
          <ac:spMkLst>
            <pc:docMk/>
            <pc:sldMk cId="667417205" sldId="2147481251"/>
            <ac:spMk id="19" creationId="{8187D401-5C57-9137-DF89-9BFEF1FEEA28}"/>
          </ac:spMkLst>
        </pc:spChg>
        <pc:spChg chg="add mod">
          <ac:chgData name="DINA HENDERSON" userId="28dceb00-cc49-4e28-8c59-2b8fdf90c367" providerId="ADAL" clId="{1FEFE54F-F552-4259-8D7A-553C88865476}" dt="2026-03-07T17:45:35.744" v="3928" actId="164"/>
          <ac:spMkLst>
            <pc:docMk/>
            <pc:sldMk cId="667417205" sldId="2147481251"/>
            <ac:spMk id="20" creationId="{B9322626-60EE-DE5F-AC05-80976601006D}"/>
          </ac:spMkLst>
        </pc:spChg>
        <pc:spChg chg="add mod">
          <ac:chgData name="DINA HENDERSON" userId="28dceb00-cc49-4e28-8c59-2b8fdf90c367" providerId="ADAL" clId="{1FEFE54F-F552-4259-8D7A-553C88865476}" dt="2026-03-07T17:45:01.679" v="3919" actId="164"/>
          <ac:spMkLst>
            <pc:docMk/>
            <pc:sldMk cId="667417205" sldId="2147481251"/>
            <ac:spMk id="21" creationId="{94AC522B-539D-6847-FDEB-31ED6E5E2AEA}"/>
          </ac:spMkLst>
        </pc:spChg>
        <pc:spChg chg="add mod">
          <ac:chgData name="DINA HENDERSON" userId="28dceb00-cc49-4e28-8c59-2b8fdf90c367" providerId="ADAL" clId="{1FEFE54F-F552-4259-8D7A-553C88865476}" dt="2026-03-07T18:51:28.385" v="5392" actId="1036"/>
          <ac:spMkLst>
            <pc:docMk/>
            <pc:sldMk cId="667417205" sldId="2147481251"/>
            <ac:spMk id="22" creationId="{C3DE579C-CD1C-1868-F773-F0C0C28DAD46}"/>
          </ac:spMkLst>
        </pc:spChg>
        <pc:spChg chg="add mod">
          <ac:chgData name="DINA HENDERSON" userId="28dceb00-cc49-4e28-8c59-2b8fdf90c367" providerId="ADAL" clId="{1FEFE54F-F552-4259-8D7A-553C88865476}" dt="2026-03-07T17:45:35.744" v="3928" actId="164"/>
          <ac:spMkLst>
            <pc:docMk/>
            <pc:sldMk cId="667417205" sldId="2147481251"/>
            <ac:spMk id="25" creationId="{B5F8E21B-2698-A193-FEAF-2F7EF62290D9}"/>
          </ac:spMkLst>
        </pc:spChg>
        <pc:grpChg chg="add del mod">
          <ac:chgData name="DINA HENDERSON" userId="28dceb00-cc49-4e28-8c59-2b8fdf90c367" providerId="ADAL" clId="{1FEFE54F-F552-4259-8D7A-553C88865476}" dt="2026-03-07T18:51:28.385" v="5392" actId="1036"/>
          <ac:grpSpMkLst>
            <pc:docMk/>
            <pc:sldMk cId="667417205" sldId="2147481251"/>
            <ac:grpSpMk id="30" creationId="{F78C1B5F-98D5-D543-E628-533A884A3671}"/>
          </ac:grpSpMkLst>
        </pc:grpChg>
        <pc:grpChg chg="add mod">
          <ac:chgData name="DINA HENDERSON" userId="28dceb00-cc49-4e28-8c59-2b8fdf90c367" providerId="ADAL" clId="{1FEFE54F-F552-4259-8D7A-553C88865476}" dt="2026-03-07T17:45:35.744" v="3928" actId="164"/>
          <ac:grpSpMkLst>
            <pc:docMk/>
            <pc:sldMk cId="667417205" sldId="2147481251"/>
            <ac:grpSpMk id="31" creationId="{A8DF2014-BA08-674B-C69A-EA6AFD9D6339}"/>
          </ac:grpSpMkLst>
        </pc:grpChg>
        <pc:picChg chg="add del mod">
          <ac:chgData name="DINA HENDERSON" userId="28dceb00-cc49-4e28-8c59-2b8fdf90c367" providerId="ADAL" clId="{1FEFE54F-F552-4259-8D7A-553C88865476}" dt="2026-03-07T17:29:51.548" v="3169" actId="478"/>
          <ac:picMkLst>
            <pc:docMk/>
            <pc:sldMk cId="667417205" sldId="2147481251"/>
            <ac:picMk id="8" creationId="{F1498418-AD3B-DC31-FD5B-67D52076108C}"/>
          </ac:picMkLst>
        </pc:picChg>
        <pc:picChg chg="add mod">
          <ac:chgData name="DINA HENDERSON" userId="28dceb00-cc49-4e28-8c59-2b8fdf90c367" providerId="ADAL" clId="{1FEFE54F-F552-4259-8D7A-553C88865476}" dt="2026-03-07T17:40:24.491" v="3853" actId="1038"/>
          <ac:picMkLst>
            <pc:docMk/>
            <pc:sldMk cId="667417205" sldId="2147481251"/>
            <ac:picMk id="24" creationId="{862CF16C-EC7D-0C1B-3C67-540FDF39C535}"/>
          </ac:picMkLst>
        </pc:picChg>
        <pc:picChg chg="add mod">
          <ac:chgData name="DINA HENDERSON" userId="28dceb00-cc49-4e28-8c59-2b8fdf90c367" providerId="ADAL" clId="{1FEFE54F-F552-4259-8D7A-553C88865476}" dt="2026-03-07T17:45:01.679" v="3919" actId="164"/>
          <ac:picMkLst>
            <pc:docMk/>
            <pc:sldMk cId="667417205" sldId="2147481251"/>
            <ac:picMk id="27" creationId="{7B9AC68F-7E0A-2123-C25F-0247BB0ADA9A}"/>
          </ac:picMkLst>
        </pc:picChg>
        <pc:picChg chg="add mod">
          <ac:chgData name="DINA HENDERSON" userId="28dceb00-cc49-4e28-8c59-2b8fdf90c367" providerId="ADAL" clId="{1FEFE54F-F552-4259-8D7A-553C88865476}" dt="2026-03-07T18:51:28.385" v="5392" actId="1036"/>
          <ac:picMkLst>
            <pc:docMk/>
            <pc:sldMk cId="667417205" sldId="2147481251"/>
            <ac:picMk id="29" creationId="{65230776-9BDF-1230-2B32-515157099211}"/>
          </ac:picMkLst>
        </pc:picChg>
      </pc:sldChg>
      <pc:sldChg chg="del">
        <pc:chgData name="DINA HENDERSON" userId="28dceb00-cc49-4e28-8c59-2b8fdf90c367" providerId="ADAL" clId="{1FEFE54F-F552-4259-8D7A-553C88865476}" dt="2026-03-07T16:44:23.246" v="1881" actId="47"/>
        <pc:sldMkLst>
          <pc:docMk/>
          <pc:sldMk cId="557012119" sldId="2147481257"/>
        </pc:sldMkLst>
      </pc:sldChg>
      <pc:sldChg chg="addSp modSp del mod">
        <pc:chgData name="DINA HENDERSON" userId="28dceb00-cc49-4e28-8c59-2b8fdf90c367" providerId="ADAL" clId="{1FEFE54F-F552-4259-8D7A-553C88865476}" dt="2026-03-07T17:24:45.836" v="2990" actId="2696"/>
        <pc:sldMkLst>
          <pc:docMk/>
          <pc:sldMk cId="989269551" sldId="2147481258"/>
        </pc:sldMkLst>
        <pc:spChg chg="mod">
          <ac:chgData name="DINA HENDERSON" userId="28dceb00-cc49-4e28-8c59-2b8fdf90c367" providerId="ADAL" clId="{1FEFE54F-F552-4259-8D7A-553C88865476}" dt="2026-03-07T17:14:28.474" v="2898" actId="14100"/>
          <ac:spMkLst>
            <pc:docMk/>
            <pc:sldMk cId="989269551" sldId="2147481258"/>
            <ac:spMk id="3" creationId="{53178BDC-40DC-CFB2-158D-57B8583C79F0}"/>
          </ac:spMkLst>
        </pc:spChg>
        <pc:spChg chg="add mod">
          <ac:chgData name="DINA HENDERSON" userId="28dceb00-cc49-4e28-8c59-2b8fdf90c367" providerId="ADAL" clId="{1FEFE54F-F552-4259-8D7A-553C88865476}" dt="2026-03-07T17:18:41.495" v="2912" actId="1076"/>
          <ac:spMkLst>
            <pc:docMk/>
            <pc:sldMk cId="989269551" sldId="2147481258"/>
            <ac:spMk id="5" creationId="{149BAC67-32E6-AD59-8FE8-FDA8278E1A60}"/>
          </ac:spMkLst>
        </pc:spChg>
        <pc:spChg chg="add mod">
          <ac:chgData name="DINA HENDERSON" userId="28dceb00-cc49-4e28-8c59-2b8fdf90c367" providerId="ADAL" clId="{1FEFE54F-F552-4259-8D7A-553C88865476}" dt="2026-03-07T17:19:00.519" v="2917" actId="14100"/>
          <ac:spMkLst>
            <pc:docMk/>
            <pc:sldMk cId="989269551" sldId="2147481258"/>
            <ac:spMk id="6" creationId="{4D432181-DE38-EDEA-7AAC-C68A673EEF53}"/>
          </ac:spMkLst>
        </pc:spChg>
        <pc:picChg chg="add mod">
          <ac:chgData name="DINA HENDERSON" userId="28dceb00-cc49-4e28-8c59-2b8fdf90c367" providerId="ADAL" clId="{1FEFE54F-F552-4259-8D7A-553C88865476}" dt="2026-03-07T17:19:02.652" v="2918" actId="1076"/>
          <ac:picMkLst>
            <pc:docMk/>
            <pc:sldMk cId="989269551" sldId="2147481258"/>
            <ac:picMk id="2050" creationId="{66166832-6382-233A-7795-8FB8186D7C91}"/>
          </ac:picMkLst>
        </pc:picChg>
      </pc:sldChg>
      <pc:sldChg chg="del">
        <pc:chgData name="DINA HENDERSON" userId="28dceb00-cc49-4e28-8c59-2b8fdf90c367" providerId="ADAL" clId="{1FEFE54F-F552-4259-8D7A-553C88865476}" dt="2026-03-07T18:52:28.474" v="5395" actId="47"/>
        <pc:sldMkLst>
          <pc:docMk/>
          <pc:sldMk cId="977675018" sldId="2147481261"/>
        </pc:sldMkLst>
      </pc:sldChg>
      <pc:sldChg chg="addSp delSp modSp mod">
        <pc:chgData name="DINA HENDERSON" userId="28dceb00-cc49-4e28-8c59-2b8fdf90c367" providerId="ADAL" clId="{1FEFE54F-F552-4259-8D7A-553C88865476}" dt="2026-03-07T16:01:18.898" v="545" actId="1038"/>
        <pc:sldMkLst>
          <pc:docMk/>
          <pc:sldMk cId="2279933026" sldId="2147481262"/>
        </pc:sldMkLst>
        <pc:spChg chg="mod">
          <ac:chgData name="DINA HENDERSON" userId="28dceb00-cc49-4e28-8c59-2b8fdf90c367" providerId="ADAL" clId="{1FEFE54F-F552-4259-8D7A-553C88865476}" dt="2026-03-07T15:50:46.197" v="138" actId="1035"/>
          <ac:spMkLst>
            <pc:docMk/>
            <pc:sldMk cId="2279933026" sldId="2147481262"/>
            <ac:spMk id="3" creationId="{3C5D47C7-0344-3412-D685-1A86C90D2C94}"/>
          </ac:spMkLst>
        </pc:spChg>
        <pc:spChg chg="add mod">
          <ac:chgData name="DINA HENDERSON" userId="28dceb00-cc49-4e28-8c59-2b8fdf90c367" providerId="ADAL" clId="{1FEFE54F-F552-4259-8D7A-553C88865476}" dt="2026-03-07T15:51:29.997" v="289" actId="1035"/>
          <ac:spMkLst>
            <pc:docMk/>
            <pc:sldMk cId="2279933026" sldId="2147481262"/>
            <ac:spMk id="6" creationId="{6D373AAF-CDA4-AF1F-F5EA-ED1F057537AA}"/>
          </ac:spMkLst>
        </pc:spChg>
        <pc:spChg chg="add mod">
          <ac:chgData name="DINA HENDERSON" userId="28dceb00-cc49-4e28-8c59-2b8fdf90c367" providerId="ADAL" clId="{1FEFE54F-F552-4259-8D7A-553C88865476}" dt="2026-03-07T15:53:18.747" v="312" actId="1037"/>
          <ac:spMkLst>
            <pc:docMk/>
            <pc:sldMk cId="2279933026" sldId="2147481262"/>
            <ac:spMk id="7" creationId="{3FA147D5-060E-4C58-0113-F288996B2103}"/>
          </ac:spMkLst>
        </pc:spChg>
        <pc:spChg chg="add mod">
          <ac:chgData name="DINA HENDERSON" userId="28dceb00-cc49-4e28-8c59-2b8fdf90c367" providerId="ADAL" clId="{1FEFE54F-F552-4259-8D7A-553C88865476}" dt="2026-03-07T16:01:14.883" v="532" actId="1037"/>
          <ac:spMkLst>
            <pc:docMk/>
            <pc:sldMk cId="2279933026" sldId="2147481262"/>
            <ac:spMk id="8" creationId="{23970995-5C4B-B312-657B-0E013330B987}"/>
          </ac:spMkLst>
        </pc:spChg>
        <pc:spChg chg="add mod">
          <ac:chgData name="DINA HENDERSON" userId="28dceb00-cc49-4e28-8c59-2b8fdf90c367" providerId="ADAL" clId="{1FEFE54F-F552-4259-8D7A-553C88865476}" dt="2026-03-07T16:01:14.883" v="532" actId="1037"/>
          <ac:spMkLst>
            <pc:docMk/>
            <pc:sldMk cId="2279933026" sldId="2147481262"/>
            <ac:spMk id="9" creationId="{AE2E342D-5808-08EE-3588-CA3D2A52FC16}"/>
          </ac:spMkLst>
        </pc:spChg>
        <pc:spChg chg="add mod">
          <ac:chgData name="DINA HENDERSON" userId="28dceb00-cc49-4e28-8c59-2b8fdf90c367" providerId="ADAL" clId="{1FEFE54F-F552-4259-8D7A-553C88865476}" dt="2026-03-07T15:56:15.900" v="364"/>
          <ac:spMkLst>
            <pc:docMk/>
            <pc:sldMk cId="2279933026" sldId="2147481262"/>
            <ac:spMk id="10" creationId="{1062C6B3-4EAA-B8D5-6CB8-60CE93052E1C}"/>
          </ac:spMkLst>
        </pc:spChg>
        <pc:spChg chg="add mod">
          <ac:chgData name="DINA HENDERSON" userId="28dceb00-cc49-4e28-8c59-2b8fdf90c367" providerId="ADAL" clId="{1FEFE54F-F552-4259-8D7A-553C88865476}" dt="2026-03-07T16:01:18.898" v="545" actId="1038"/>
          <ac:spMkLst>
            <pc:docMk/>
            <pc:sldMk cId="2279933026" sldId="2147481262"/>
            <ac:spMk id="11" creationId="{5C893AF8-E2F9-8857-F526-113C9DAB20D0}"/>
          </ac:spMkLst>
        </pc:spChg>
        <pc:spChg chg="add del mod">
          <ac:chgData name="DINA HENDERSON" userId="28dceb00-cc49-4e28-8c59-2b8fdf90c367" providerId="ADAL" clId="{1FEFE54F-F552-4259-8D7A-553C88865476}" dt="2026-03-07T15:53:59.006" v="317" actId="478"/>
          <ac:spMkLst>
            <pc:docMk/>
            <pc:sldMk cId="2279933026" sldId="2147481262"/>
            <ac:spMk id="12" creationId="{2E71F5CA-0811-ECA5-F2EB-F2247EA9A58E}"/>
          </ac:spMkLst>
        </pc:spChg>
        <pc:spChg chg="add del mod">
          <ac:chgData name="DINA HENDERSON" userId="28dceb00-cc49-4e28-8c59-2b8fdf90c367" providerId="ADAL" clId="{1FEFE54F-F552-4259-8D7A-553C88865476}" dt="2026-03-07T15:56:25.710" v="370" actId="478"/>
          <ac:spMkLst>
            <pc:docMk/>
            <pc:sldMk cId="2279933026" sldId="2147481262"/>
            <ac:spMk id="13" creationId="{13E3FFE5-16ED-C280-FAC1-717A3A7A6911}"/>
          </ac:spMkLst>
        </pc:spChg>
        <pc:spChg chg="add del mod">
          <ac:chgData name="DINA HENDERSON" userId="28dceb00-cc49-4e28-8c59-2b8fdf90c367" providerId="ADAL" clId="{1FEFE54F-F552-4259-8D7A-553C88865476}" dt="2026-03-07T15:59:18.358" v="399" actId="478"/>
          <ac:spMkLst>
            <pc:docMk/>
            <pc:sldMk cId="2279933026" sldId="2147481262"/>
            <ac:spMk id="14" creationId="{68B74089-F848-6028-2083-02DBC60A9AA7}"/>
          </ac:spMkLst>
        </pc:spChg>
        <pc:spChg chg="add del mod">
          <ac:chgData name="DINA HENDERSON" userId="28dceb00-cc49-4e28-8c59-2b8fdf90c367" providerId="ADAL" clId="{1FEFE54F-F552-4259-8D7A-553C88865476}" dt="2026-03-07T15:59:25.976" v="404" actId="478"/>
          <ac:spMkLst>
            <pc:docMk/>
            <pc:sldMk cId="2279933026" sldId="2147481262"/>
            <ac:spMk id="15" creationId="{2B45A73A-4931-9DA2-8F0A-13B78C5F03CF}"/>
          </ac:spMkLst>
        </pc:spChg>
        <pc:spChg chg="add mod ord">
          <ac:chgData name="DINA HENDERSON" userId="28dceb00-cc49-4e28-8c59-2b8fdf90c367" providerId="ADAL" clId="{1FEFE54F-F552-4259-8D7A-553C88865476}" dt="2026-03-07T16:01:18.898" v="545" actId="1038"/>
          <ac:spMkLst>
            <pc:docMk/>
            <pc:sldMk cId="2279933026" sldId="2147481262"/>
            <ac:spMk id="20" creationId="{98D860A0-AF24-07C0-6240-24F369D10D60}"/>
          </ac:spMkLst>
        </pc:spChg>
        <pc:spChg chg="add mod ord">
          <ac:chgData name="DINA HENDERSON" userId="28dceb00-cc49-4e28-8c59-2b8fdf90c367" providerId="ADAL" clId="{1FEFE54F-F552-4259-8D7A-553C88865476}" dt="2026-03-07T16:00:44.354" v="490" actId="167"/>
          <ac:spMkLst>
            <pc:docMk/>
            <pc:sldMk cId="2279933026" sldId="2147481262"/>
            <ac:spMk id="23" creationId="{71048C0D-F932-2EBE-1F6D-A72EE1AF377A}"/>
          </ac:spMkLst>
        </pc:spChg>
        <pc:spChg chg="add mod ord">
          <ac:chgData name="DINA HENDERSON" userId="28dceb00-cc49-4e28-8c59-2b8fdf90c367" providerId="ADAL" clId="{1FEFE54F-F552-4259-8D7A-553C88865476}" dt="2026-03-07T16:01:14.883" v="532" actId="1037"/>
          <ac:spMkLst>
            <pc:docMk/>
            <pc:sldMk cId="2279933026" sldId="2147481262"/>
            <ac:spMk id="26" creationId="{9794BB63-3611-493A-9A75-C441A912ABD6}"/>
          </ac:spMkLst>
        </pc:spChg>
        <pc:spChg chg="add mod">
          <ac:chgData name="DINA HENDERSON" userId="28dceb00-cc49-4e28-8c59-2b8fdf90c367" providerId="ADAL" clId="{1FEFE54F-F552-4259-8D7A-553C88865476}" dt="2026-03-07T16:01:14.883" v="532" actId="1037"/>
          <ac:spMkLst>
            <pc:docMk/>
            <pc:sldMk cId="2279933026" sldId="2147481262"/>
            <ac:spMk id="27" creationId="{E9F2C32E-0BDD-67DF-E08A-DB5095A65DE5}"/>
          </ac:spMkLst>
        </pc:spChg>
        <pc:spChg chg="add mod">
          <ac:chgData name="DINA HENDERSON" userId="28dceb00-cc49-4e28-8c59-2b8fdf90c367" providerId="ADAL" clId="{1FEFE54F-F552-4259-8D7A-553C88865476}" dt="2026-03-07T16:01:14.883" v="532" actId="1037"/>
          <ac:spMkLst>
            <pc:docMk/>
            <pc:sldMk cId="2279933026" sldId="2147481262"/>
            <ac:spMk id="28" creationId="{747C0230-3693-365F-E0D6-ACA49CD5ECD4}"/>
          </ac:spMkLst>
        </pc:spChg>
        <pc:spChg chg="add mod">
          <ac:chgData name="DINA HENDERSON" userId="28dceb00-cc49-4e28-8c59-2b8fdf90c367" providerId="ADAL" clId="{1FEFE54F-F552-4259-8D7A-553C88865476}" dt="2026-03-07T16:00:19.951" v="479"/>
          <ac:spMkLst>
            <pc:docMk/>
            <pc:sldMk cId="2279933026" sldId="2147481262"/>
            <ac:spMk id="29" creationId="{078CC296-EC99-2691-BD95-0415AFA0C899}"/>
          </ac:spMkLst>
        </pc:spChg>
        <pc:spChg chg="add mod">
          <ac:chgData name="DINA HENDERSON" userId="28dceb00-cc49-4e28-8c59-2b8fdf90c367" providerId="ADAL" clId="{1FEFE54F-F552-4259-8D7A-553C88865476}" dt="2026-03-07T16:00:19.951" v="479"/>
          <ac:spMkLst>
            <pc:docMk/>
            <pc:sldMk cId="2279933026" sldId="2147481262"/>
            <ac:spMk id="30" creationId="{972FE25C-F2AF-7FFD-4285-2AD303803EE5}"/>
          </ac:spMkLst>
        </pc:spChg>
        <pc:spChg chg="add mod">
          <ac:chgData name="DINA HENDERSON" userId="28dceb00-cc49-4e28-8c59-2b8fdf90c367" providerId="ADAL" clId="{1FEFE54F-F552-4259-8D7A-553C88865476}" dt="2026-03-07T16:01:14.883" v="532" actId="1037"/>
          <ac:spMkLst>
            <pc:docMk/>
            <pc:sldMk cId="2279933026" sldId="2147481262"/>
            <ac:spMk id="32" creationId="{4E5424AF-9CA5-B52D-2898-E50F8F52D774}"/>
          </ac:spMkLst>
        </pc:spChg>
        <pc:picChg chg="add mod">
          <ac:chgData name="DINA HENDERSON" userId="28dceb00-cc49-4e28-8c59-2b8fdf90c367" providerId="ADAL" clId="{1FEFE54F-F552-4259-8D7A-553C88865476}" dt="2026-03-07T15:53:18.747" v="312" actId="1037"/>
          <ac:picMkLst>
            <pc:docMk/>
            <pc:sldMk cId="2279933026" sldId="2147481262"/>
            <ac:picMk id="17" creationId="{3AE59E16-8253-ED05-00CC-DC8D36EA15A5}"/>
          </ac:picMkLst>
        </pc:picChg>
        <pc:picChg chg="add mod">
          <ac:chgData name="DINA HENDERSON" userId="28dceb00-cc49-4e28-8c59-2b8fdf90c367" providerId="ADAL" clId="{1FEFE54F-F552-4259-8D7A-553C88865476}" dt="2026-03-07T16:01:18.898" v="545" actId="1038"/>
          <ac:picMkLst>
            <pc:docMk/>
            <pc:sldMk cId="2279933026" sldId="2147481262"/>
            <ac:picMk id="19" creationId="{DC61EAC4-1B12-9EB4-F010-CE4E1E5F3411}"/>
          </ac:picMkLst>
        </pc:picChg>
        <pc:picChg chg="add del mod">
          <ac:chgData name="DINA HENDERSON" userId="28dceb00-cc49-4e28-8c59-2b8fdf90c367" providerId="ADAL" clId="{1FEFE54F-F552-4259-8D7A-553C88865476}" dt="2026-03-07T15:57:31.559" v="393" actId="478"/>
          <ac:picMkLst>
            <pc:docMk/>
            <pc:sldMk cId="2279933026" sldId="2147481262"/>
            <ac:picMk id="22" creationId="{2202C6F6-632F-344B-DC10-EA3E10A58F34}"/>
          </ac:picMkLst>
        </pc:picChg>
        <pc:picChg chg="add mod">
          <ac:chgData name="DINA HENDERSON" userId="28dceb00-cc49-4e28-8c59-2b8fdf90c367" providerId="ADAL" clId="{1FEFE54F-F552-4259-8D7A-553C88865476}" dt="2026-03-07T16:01:14.883" v="532" actId="1037"/>
          <ac:picMkLst>
            <pc:docMk/>
            <pc:sldMk cId="2279933026" sldId="2147481262"/>
            <ac:picMk id="25" creationId="{FFEA8F91-886D-4D43-A534-55EB1125D1C6}"/>
          </ac:picMkLst>
        </pc:picChg>
        <pc:picChg chg="add mod">
          <ac:chgData name="DINA HENDERSON" userId="28dceb00-cc49-4e28-8c59-2b8fdf90c367" providerId="ADAL" clId="{1FEFE54F-F552-4259-8D7A-553C88865476}" dt="2026-03-07T16:01:14.883" v="532" actId="1037"/>
          <ac:picMkLst>
            <pc:docMk/>
            <pc:sldMk cId="2279933026" sldId="2147481262"/>
            <ac:picMk id="31" creationId="{00BC9288-3F4D-C00F-B5F5-1DCF01C24CBD}"/>
          </ac:picMkLst>
        </pc:picChg>
        <pc:picChg chg="add mod">
          <ac:chgData name="DINA HENDERSON" userId="28dceb00-cc49-4e28-8c59-2b8fdf90c367" providerId="ADAL" clId="{1FEFE54F-F552-4259-8D7A-553C88865476}" dt="2026-03-07T16:00:57.237" v="500" actId="1035"/>
          <ac:picMkLst>
            <pc:docMk/>
            <pc:sldMk cId="2279933026" sldId="2147481262"/>
            <ac:picMk id="34" creationId="{3B2EAC24-A073-3528-AFAB-69752BC543EE}"/>
          </ac:picMkLst>
        </pc:picChg>
        <pc:picChg chg="add">
          <ac:chgData name="DINA HENDERSON" userId="28dceb00-cc49-4e28-8c59-2b8fdf90c367" providerId="ADAL" clId="{1FEFE54F-F552-4259-8D7A-553C88865476}" dt="2026-03-07T15:57:24.359" v="389"/>
          <ac:picMkLst>
            <pc:docMk/>
            <pc:sldMk cId="2279933026" sldId="2147481262"/>
            <ac:picMk id="1026" creationId="{83E56CB1-57C4-576C-E051-B7B44A1797AC}"/>
          </ac:picMkLst>
        </pc:picChg>
        <pc:picChg chg="add del mod">
          <ac:chgData name="DINA HENDERSON" userId="28dceb00-cc49-4e28-8c59-2b8fdf90c367" providerId="ADAL" clId="{1FEFE54F-F552-4259-8D7A-553C88865476}" dt="2026-03-07T15:57:31.559" v="393" actId="478"/>
          <ac:picMkLst>
            <pc:docMk/>
            <pc:sldMk cId="2279933026" sldId="2147481262"/>
            <ac:picMk id="1028" creationId="{E9114171-EFF8-3851-4847-E412FC444FB6}"/>
          </ac:picMkLst>
        </pc:picChg>
        <pc:cxnChg chg="del">
          <ac:chgData name="DINA HENDERSON" userId="28dceb00-cc49-4e28-8c59-2b8fdf90c367" providerId="ADAL" clId="{1FEFE54F-F552-4259-8D7A-553C88865476}" dt="2026-03-07T15:48:57.542" v="0" actId="478"/>
          <ac:cxnSpMkLst>
            <pc:docMk/>
            <pc:sldMk cId="2279933026" sldId="2147481262"/>
            <ac:cxnSpMk id="5" creationId="{517AD5B4-4342-B83E-9FBC-78DBCDEB3261}"/>
          </ac:cxnSpMkLst>
        </pc:cxnChg>
      </pc:sldChg>
      <pc:sldChg chg="addSp modSp mod">
        <pc:chgData name="DINA HENDERSON" userId="28dceb00-cc49-4e28-8c59-2b8fdf90c367" providerId="ADAL" clId="{1FEFE54F-F552-4259-8D7A-553C88865476}" dt="2026-03-07T18:47:41.573" v="5263" actId="1038"/>
        <pc:sldMkLst>
          <pc:docMk/>
          <pc:sldMk cId="1191896728" sldId="2147481267"/>
        </pc:sldMkLst>
        <pc:spChg chg="mod">
          <ac:chgData name="DINA HENDERSON" userId="28dceb00-cc49-4e28-8c59-2b8fdf90c367" providerId="ADAL" clId="{1FEFE54F-F552-4259-8D7A-553C88865476}" dt="2026-03-07T18:47:41.573" v="5263" actId="1038"/>
          <ac:spMkLst>
            <pc:docMk/>
            <pc:sldMk cId="1191896728" sldId="2147481267"/>
            <ac:spMk id="3" creationId="{8E98090A-F6AA-9334-FE1F-64A9875C8545}"/>
          </ac:spMkLst>
        </pc:spChg>
        <pc:spChg chg="add mod">
          <ac:chgData name="DINA HENDERSON" userId="28dceb00-cc49-4e28-8c59-2b8fdf90c367" providerId="ADAL" clId="{1FEFE54F-F552-4259-8D7A-553C88865476}" dt="2026-03-07T18:46:22.313" v="5205" actId="1037"/>
          <ac:spMkLst>
            <pc:docMk/>
            <pc:sldMk cId="1191896728" sldId="2147481267"/>
            <ac:spMk id="5" creationId="{FCC11CFD-CB3E-7EDC-29C1-62C1AE9A1216}"/>
          </ac:spMkLst>
        </pc:spChg>
        <pc:spChg chg="add mod">
          <ac:chgData name="DINA HENDERSON" userId="28dceb00-cc49-4e28-8c59-2b8fdf90c367" providerId="ADAL" clId="{1FEFE54F-F552-4259-8D7A-553C88865476}" dt="2026-03-07T18:47:32.963" v="5260" actId="1035"/>
          <ac:spMkLst>
            <pc:docMk/>
            <pc:sldMk cId="1191896728" sldId="2147481267"/>
            <ac:spMk id="6" creationId="{7833CD5A-5DA1-3DA4-C704-B77D01EE8021}"/>
          </ac:spMkLst>
        </pc:spChg>
        <pc:spChg chg="add mod">
          <ac:chgData name="DINA HENDERSON" userId="28dceb00-cc49-4e28-8c59-2b8fdf90c367" providerId="ADAL" clId="{1FEFE54F-F552-4259-8D7A-553C88865476}" dt="2026-03-07T18:46:41.034" v="5236" actId="1035"/>
          <ac:spMkLst>
            <pc:docMk/>
            <pc:sldMk cId="1191896728" sldId="2147481267"/>
            <ac:spMk id="7" creationId="{C91D62DF-3E65-7FC6-ABCB-9E1405549F67}"/>
          </ac:spMkLst>
        </pc:spChg>
        <pc:spChg chg="add mod">
          <ac:chgData name="DINA HENDERSON" userId="28dceb00-cc49-4e28-8c59-2b8fdf90c367" providerId="ADAL" clId="{1FEFE54F-F552-4259-8D7A-553C88865476}" dt="2026-03-07T18:46:10.574" v="5202" actId="1076"/>
          <ac:spMkLst>
            <pc:docMk/>
            <pc:sldMk cId="1191896728" sldId="2147481267"/>
            <ac:spMk id="8" creationId="{982931C1-8097-2265-5870-AD02B09BC7BF}"/>
          </ac:spMkLst>
        </pc:spChg>
        <pc:picChg chg="add mod">
          <ac:chgData name="DINA HENDERSON" userId="28dceb00-cc49-4e28-8c59-2b8fdf90c367" providerId="ADAL" clId="{1FEFE54F-F552-4259-8D7A-553C88865476}" dt="2026-03-07T18:46:22.313" v="5205" actId="1037"/>
          <ac:picMkLst>
            <pc:docMk/>
            <pc:sldMk cId="1191896728" sldId="2147481267"/>
            <ac:picMk id="10" creationId="{13B4ACD2-19C0-BF19-F0BC-1F2087039C3A}"/>
          </ac:picMkLst>
        </pc:picChg>
        <pc:picChg chg="add mod">
          <ac:chgData name="DINA HENDERSON" userId="28dceb00-cc49-4e28-8c59-2b8fdf90c367" providerId="ADAL" clId="{1FEFE54F-F552-4259-8D7A-553C88865476}" dt="2026-03-07T18:47:32.963" v="5260" actId="1035"/>
          <ac:picMkLst>
            <pc:docMk/>
            <pc:sldMk cId="1191896728" sldId="2147481267"/>
            <ac:picMk id="12" creationId="{38C05059-E5B5-A8B5-1295-6D7112C4DCF0}"/>
          </ac:picMkLst>
        </pc:picChg>
        <pc:picChg chg="add mod">
          <ac:chgData name="DINA HENDERSON" userId="28dceb00-cc49-4e28-8c59-2b8fdf90c367" providerId="ADAL" clId="{1FEFE54F-F552-4259-8D7A-553C88865476}" dt="2026-03-07T18:46:41.034" v="5236" actId="1035"/>
          <ac:picMkLst>
            <pc:docMk/>
            <pc:sldMk cId="1191896728" sldId="2147481267"/>
            <ac:picMk id="14" creationId="{4AC12E66-5F96-5F93-2E46-8F145512B1B5}"/>
          </ac:picMkLst>
        </pc:picChg>
        <pc:picChg chg="add mod">
          <ac:chgData name="DINA HENDERSON" userId="28dceb00-cc49-4e28-8c59-2b8fdf90c367" providerId="ADAL" clId="{1FEFE54F-F552-4259-8D7A-553C88865476}" dt="2026-03-07T18:46:10.574" v="5202" actId="1076"/>
          <ac:picMkLst>
            <pc:docMk/>
            <pc:sldMk cId="1191896728" sldId="2147481267"/>
            <ac:picMk id="16" creationId="{8A667BD5-731F-BBAA-3067-5346E49AF696}"/>
          </ac:picMkLst>
        </pc:picChg>
        <pc:picChg chg="add">
          <ac:chgData name="DINA HENDERSON" userId="28dceb00-cc49-4e28-8c59-2b8fdf90c367" providerId="ADAL" clId="{1FEFE54F-F552-4259-8D7A-553C88865476}" dt="2026-03-07T18:41:30.905" v="5173"/>
          <ac:picMkLst>
            <pc:docMk/>
            <pc:sldMk cId="1191896728" sldId="2147481267"/>
            <ac:picMk id="6146" creationId="{71761854-CFC7-B288-9627-52180FA17797}"/>
          </ac:picMkLst>
        </pc:picChg>
      </pc:sldChg>
      <pc:sldChg chg="addSp delSp modSp mod">
        <pc:chgData name="DINA HENDERSON" userId="28dceb00-cc49-4e28-8c59-2b8fdf90c367" providerId="ADAL" clId="{1FEFE54F-F552-4259-8D7A-553C88865476}" dt="2026-03-07T18:50:06.685" v="5380" actId="1076"/>
        <pc:sldMkLst>
          <pc:docMk/>
          <pc:sldMk cId="3224842452" sldId="2147481268"/>
        </pc:sldMkLst>
        <pc:spChg chg="mod">
          <ac:chgData name="DINA HENDERSON" userId="28dceb00-cc49-4e28-8c59-2b8fdf90c367" providerId="ADAL" clId="{1FEFE54F-F552-4259-8D7A-553C88865476}" dt="2026-03-07T18:48:16.416" v="5268" actId="14100"/>
          <ac:spMkLst>
            <pc:docMk/>
            <pc:sldMk cId="3224842452" sldId="2147481268"/>
            <ac:spMk id="2" creationId="{0026BD94-F8C5-516F-AF82-DC5A3B6B6D0D}"/>
          </ac:spMkLst>
        </pc:spChg>
        <pc:spChg chg="mod">
          <ac:chgData name="DINA HENDERSON" userId="28dceb00-cc49-4e28-8c59-2b8fdf90c367" providerId="ADAL" clId="{1FEFE54F-F552-4259-8D7A-553C88865476}" dt="2026-03-07T18:49:56.783" v="5361" actId="1038"/>
          <ac:spMkLst>
            <pc:docMk/>
            <pc:sldMk cId="3224842452" sldId="2147481268"/>
            <ac:spMk id="3" creationId="{35496D84-1B7A-FC36-9982-F51FBAA1E2E2}"/>
          </ac:spMkLst>
        </pc:spChg>
        <pc:spChg chg="mod">
          <ac:chgData name="DINA HENDERSON" userId="28dceb00-cc49-4e28-8c59-2b8fdf90c367" providerId="ADAL" clId="{1FEFE54F-F552-4259-8D7A-553C88865476}" dt="2026-03-07T18:50:01.102" v="5379" actId="1038"/>
          <ac:spMkLst>
            <pc:docMk/>
            <pc:sldMk cId="3224842452" sldId="2147481268"/>
            <ac:spMk id="4" creationId="{DD17EB7A-31B6-600F-6407-AA2767967BA7}"/>
          </ac:spMkLst>
        </pc:spChg>
        <pc:spChg chg="add mod">
          <ac:chgData name="DINA HENDERSON" userId="28dceb00-cc49-4e28-8c59-2b8fdf90c367" providerId="ADAL" clId="{1FEFE54F-F552-4259-8D7A-553C88865476}" dt="2026-03-07T18:50:06.685" v="5380" actId="1076"/>
          <ac:spMkLst>
            <pc:docMk/>
            <pc:sldMk cId="3224842452" sldId="2147481268"/>
            <ac:spMk id="6" creationId="{D1C192F7-2237-F39F-9C16-02F5662BD7A5}"/>
          </ac:spMkLst>
        </pc:spChg>
        <pc:spChg chg="add mod ord">
          <ac:chgData name="DINA HENDERSON" userId="28dceb00-cc49-4e28-8c59-2b8fdf90c367" providerId="ADAL" clId="{1FEFE54F-F552-4259-8D7A-553C88865476}" dt="2026-03-07T18:50:06.685" v="5380" actId="1076"/>
          <ac:spMkLst>
            <pc:docMk/>
            <pc:sldMk cId="3224842452" sldId="2147481268"/>
            <ac:spMk id="10" creationId="{F01DA2CE-0D37-66B8-D692-209E00EF3A21}"/>
          </ac:spMkLst>
        </pc:spChg>
        <pc:picChg chg="add del mod">
          <ac:chgData name="DINA HENDERSON" userId="28dceb00-cc49-4e28-8c59-2b8fdf90c367" providerId="ADAL" clId="{1FEFE54F-F552-4259-8D7A-553C88865476}" dt="2026-03-07T18:49:03.779" v="5315" actId="478"/>
          <ac:picMkLst>
            <pc:docMk/>
            <pc:sldMk cId="3224842452" sldId="2147481268"/>
            <ac:picMk id="8" creationId="{3AD9F53E-B7AE-5E4C-0D77-0BC7F48E8342}"/>
          </ac:picMkLst>
        </pc:picChg>
        <pc:cxnChg chg="mod">
          <ac:chgData name="DINA HENDERSON" userId="28dceb00-cc49-4e28-8c59-2b8fdf90c367" providerId="ADAL" clId="{1FEFE54F-F552-4259-8D7A-553C88865476}" dt="2026-03-07T18:49:56.783" v="5361" actId="1038"/>
          <ac:cxnSpMkLst>
            <pc:docMk/>
            <pc:sldMk cId="3224842452" sldId="2147481268"/>
            <ac:cxnSpMk id="7" creationId="{5C0A14DA-C957-7BDE-02EC-C065A9F82B9B}"/>
          </ac:cxnSpMkLst>
        </pc:cxnChg>
        <pc:cxnChg chg="mod">
          <ac:chgData name="DINA HENDERSON" userId="28dceb00-cc49-4e28-8c59-2b8fdf90c367" providerId="ADAL" clId="{1FEFE54F-F552-4259-8D7A-553C88865476}" dt="2026-03-07T18:50:01.102" v="5379" actId="1038"/>
          <ac:cxnSpMkLst>
            <pc:docMk/>
            <pc:sldMk cId="3224842452" sldId="2147481268"/>
            <ac:cxnSpMk id="9" creationId="{B2E77E09-D968-5EBA-0946-553FA3F9F825}"/>
          </ac:cxnSpMkLst>
        </pc:cxnChg>
      </pc:sldChg>
      <pc:sldChg chg="addSp delSp modSp mod">
        <pc:chgData name="DINA HENDERSON" userId="28dceb00-cc49-4e28-8c59-2b8fdf90c367" providerId="ADAL" clId="{1FEFE54F-F552-4259-8D7A-553C88865476}" dt="2026-03-07T17:10:03.261" v="2893" actId="14100"/>
        <pc:sldMkLst>
          <pc:docMk/>
          <pc:sldMk cId="2033132198" sldId="2147481269"/>
        </pc:sldMkLst>
        <pc:spChg chg="mod">
          <ac:chgData name="DINA HENDERSON" userId="28dceb00-cc49-4e28-8c59-2b8fdf90c367" providerId="ADAL" clId="{1FEFE54F-F552-4259-8D7A-553C88865476}" dt="2026-03-07T17:02:00.813" v="2488" actId="1036"/>
          <ac:spMkLst>
            <pc:docMk/>
            <pc:sldMk cId="2033132198" sldId="2147481269"/>
            <ac:spMk id="3" creationId="{12CADD5C-5CE8-797E-FF0A-342B78E18378}"/>
          </ac:spMkLst>
        </pc:spChg>
        <pc:spChg chg="add del mod ord">
          <ac:chgData name="DINA HENDERSON" userId="28dceb00-cc49-4e28-8c59-2b8fdf90c367" providerId="ADAL" clId="{1FEFE54F-F552-4259-8D7A-553C88865476}" dt="2026-03-07T17:01:57.517" v="2479" actId="478"/>
          <ac:spMkLst>
            <pc:docMk/>
            <pc:sldMk cId="2033132198" sldId="2147481269"/>
            <ac:spMk id="5" creationId="{3ADD3FF4-DD59-3E66-EBCA-E34B360BE23D}"/>
          </ac:spMkLst>
        </pc:spChg>
        <pc:spChg chg="add del mod">
          <ac:chgData name="DINA HENDERSON" userId="28dceb00-cc49-4e28-8c59-2b8fdf90c367" providerId="ADAL" clId="{1FEFE54F-F552-4259-8D7A-553C88865476}" dt="2026-03-07T16:47:01.083" v="1902" actId="478"/>
          <ac:spMkLst>
            <pc:docMk/>
            <pc:sldMk cId="2033132198" sldId="2147481269"/>
            <ac:spMk id="7" creationId="{45E93120-CD08-8E88-109F-36D411920D4C}"/>
          </ac:spMkLst>
        </pc:spChg>
        <pc:spChg chg="add del mod">
          <ac:chgData name="DINA HENDERSON" userId="28dceb00-cc49-4e28-8c59-2b8fdf90c367" providerId="ADAL" clId="{1FEFE54F-F552-4259-8D7A-553C88865476}" dt="2026-03-07T17:04:31.956" v="2507" actId="478"/>
          <ac:spMkLst>
            <pc:docMk/>
            <pc:sldMk cId="2033132198" sldId="2147481269"/>
            <ac:spMk id="8" creationId="{EC1BB75E-0874-B487-2D29-31C7E3789474}"/>
          </ac:spMkLst>
        </pc:spChg>
        <pc:spChg chg="add mod">
          <ac:chgData name="DINA HENDERSON" userId="28dceb00-cc49-4e28-8c59-2b8fdf90c367" providerId="ADAL" clId="{1FEFE54F-F552-4259-8D7A-553C88865476}" dt="2026-03-07T17:09:51.273" v="2884" actId="1038"/>
          <ac:spMkLst>
            <pc:docMk/>
            <pc:sldMk cId="2033132198" sldId="2147481269"/>
            <ac:spMk id="9" creationId="{4EE1F8F4-B428-8118-8E1F-411DCF465849}"/>
          </ac:spMkLst>
        </pc:spChg>
        <pc:spChg chg="add mod">
          <ac:chgData name="DINA HENDERSON" userId="28dceb00-cc49-4e28-8c59-2b8fdf90c367" providerId="ADAL" clId="{1FEFE54F-F552-4259-8D7A-553C88865476}" dt="2026-03-07T17:09:51.273" v="2884" actId="1038"/>
          <ac:spMkLst>
            <pc:docMk/>
            <pc:sldMk cId="2033132198" sldId="2147481269"/>
            <ac:spMk id="10" creationId="{188F55D7-1101-5E36-46D7-068F652B2942}"/>
          </ac:spMkLst>
        </pc:spChg>
        <pc:spChg chg="add del mod">
          <ac:chgData name="DINA HENDERSON" userId="28dceb00-cc49-4e28-8c59-2b8fdf90c367" providerId="ADAL" clId="{1FEFE54F-F552-4259-8D7A-553C88865476}" dt="2026-03-07T16:49:03.306" v="1947" actId="478"/>
          <ac:spMkLst>
            <pc:docMk/>
            <pc:sldMk cId="2033132198" sldId="2147481269"/>
            <ac:spMk id="11" creationId="{B7DE068A-A925-432A-845C-C9E5D24BB54F}"/>
          </ac:spMkLst>
        </pc:spChg>
        <pc:spChg chg="add mod">
          <ac:chgData name="DINA HENDERSON" userId="28dceb00-cc49-4e28-8c59-2b8fdf90c367" providerId="ADAL" clId="{1FEFE54F-F552-4259-8D7A-553C88865476}" dt="2026-03-07T17:06:56.014" v="2647" actId="1035"/>
          <ac:spMkLst>
            <pc:docMk/>
            <pc:sldMk cId="2033132198" sldId="2147481269"/>
            <ac:spMk id="12" creationId="{DBD05AD9-4938-6AEB-4B81-A5BF35AEFA10}"/>
          </ac:spMkLst>
        </pc:spChg>
        <pc:spChg chg="add mod">
          <ac:chgData name="DINA HENDERSON" userId="28dceb00-cc49-4e28-8c59-2b8fdf90c367" providerId="ADAL" clId="{1FEFE54F-F552-4259-8D7A-553C88865476}" dt="2026-03-07T17:07:56.553" v="2733" actId="1036"/>
          <ac:spMkLst>
            <pc:docMk/>
            <pc:sldMk cId="2033132198" sldId="2147481269"/>
            <ac:spMk id="13" creationId="{C461FEAF-612F-4606-1F0B-32573FC8DACA}"/>
          </ac:spMkLst>
        </pc:spChg>
        <pc:spChg chg="add mod">
          <ac:chgData name="DINA HENDERSON" userId="28dceb00-cc49-4e28-8c59-2b8fdf90c367" providerId="ADAL" clId="{1FEFE54F-F552-4259-8D7A-553C88865476}" dt="2026-03-07T17:10:03.261" v="2893" actId="14100"/>
          <ac:spMkLst>
            <pc:docMk/>
            <pc:sldMk cId="2033132198" sldId="2147481269"/>
            <ac:spMk id="14" creationId="{08B034A9-9835-63C0-137A-86A2141D823B}"/>
          </ac:spMkLst>
        </pc:spChg>
        <pc:spChg chg="add del mod ord">
          <ac:chgData name="DINA HENDERSON" userId="28dceb00-cc49-4e28-8c59-2b8fdf90c367" providerId="ADAL" clId="{1FEFE54F-F552-4259-8D7A-553C88865476}" dt="2026-03-07T17:05:10.150" v="2541" actId="478"/>
          <ac:spMkLst>
            <pc:docMk/>
            <pc:sldMk cId="2033132198" sldId="2147481269"/>
            <ac:spMk id="15" creationId="{0B142FC7-636D-4552-1E1F-9188DF3B18E1}"/>
          </ac:spMkLst>
        </pc:spChg>
        <pc:spChg chg="add del mod ord">
          <ac:chgData name="DINA HENDERSON" userId="28dceb00-cc49-4e28-8c59-2b8fdf90c367" providerId="ADAL" clId="{1FEFE54F-F552-4259-8D7A-553C88865476}" dt="2026-03-07T17:05:45.006" v="2564" actId="478"/>
          <ac:spMkLst>
            <pc:docMk/>
            <pc:sldMk cId="2033132198" sldId="2147481269"/>
            <ac:spMk id="16" creationId="{5AF85102-8D07-BF02-7E9D-37BD128DBBCA}"/>
          </ac:spMkLst>
        </pc:spChg>
        <pc:spChg chg="add del mod ord">
          <ac:chgData name="DINA HENDERSON" userId="28dceb00-cc49-4e28-8c59-2b8fdf90c367" providerId="ADAL" clId="{1FEFE54F-F552-4259-8D7A-553C88865476}" dt="2026-03-07T17:05:46.148" v="2565" actId="478"/>
          <ac:spMkLst>
            <pc:docMk/>
            <pc:sldMk cId="2033132198" sldId="2147481269"/>
            <ac:spMk id="17" creationId="{73ACA5D7-442D-8C02-BE04-A84373C83D3B}"/>
          </ac:spMkLst>
        </pc:spChg>
        <pc:spChg chg="add mod">
          <ac:chgData name="DINA HENDERSON" userId="28dceb00-cc49-4e28-8c59-2b8fdf90c367" providerId="ADAL" clId="{1FEFE54F-F552-4259-8D7A-553C88865476}" dt="2026-03-07T16:53:04.988" v="2174"/>
          <ac:spMkLst>
            <pc:docMk/>
            <pc:sldMk cId="2033132198" sldId="2147481269"/>
            <ac:spMk id="18" creationId="{D6C5E559-D744-83F2-9F11-EC7C3A7B75E7}"/>
          </ac:spMkLst>
        </pc:spChg>
        <pc:spChg chg="add mod">
          <ac:chgData name="DINA HENDERSON" userId="28dceb00-cc49-4e28-8c59-2b8fdf90c367" providerId="ADAL" clId="{1FEFE54F-F552-4259-8D7A-553C88865476}" dt="2026-03-07T17:09:37.684" v="2871" actId="1038"/>
          <ac:spMkLst>
            <pc:docMk/>
            <pc:sldMk cId="2033132198" sldId="2147481269"/>
            <ac:spMk id="19" creationId="{4AB64E42-FADE-00E6-B33B-5A98C814F4BB}"/>
          </ac:spMkLst>
        </pc:spChg>
        <pc:spChg chg="add mod">
          <ac:chgData name="DINA HENDERSON" userId="28dceb00-cc49-4e28-8c59-2b8fdf90c367" providerId="ADAL" clId="{1FEFE54F-F552-4259-8D7A-553C88865476}" dt="2026-03-07T17:09:17.524" v="2858" actId="1038"/>
          <ac:spMkLst>
            <pc:docMk/>
            <pc:sldMk cId="2033132198" sldId="2147481269"/>
            <ac:spMk id="20" creationId="{A3BDA09B-FBCB-8C6A-C628-87952D5A97E7}"/>
          </ac:spMkLst>
        </pc:spChg>
        <pc:spChg chg="add del">
          <ac:chgData name="DINA HENDERSON" userId="28dceb00-cc49-4e28-8c59-2b8fdf90c367" providerId="ADAL" clId="{1FEFE54F-F552-4259-8D7A-553C88865476}" dt="2026-03-07T16:54:02.705" v="2242" actId="22"/>
          <ac:spMkLst>
            <pc:docMk/>
            <pc:sldMk cId="2033132198" sldId="2147481269"/>
            <ac:spMk id="22" creationId="{4579A509-0771-F05F-E05F-870407369877}"/>
          </ac:spMkLst>
        </pc:spChg>
        <pc:spChg chg="add mod ord">
          <ac:chgData name="DINA HENDERSON" userId="28dceb00-cc49-4e28-8c59-2b8fdf90c367" providerId="ADAL" clId="{1FEFE54F-F552-4259-8D7A-553C88865476}" dt="2026-03-07T17:09:59.913" v="2892" actId="1038"/>
          <ac:spMkLst>
            <pc:docMk/>
            <pc:sldMk cId="2033132198" sldId="2147481269"/>
            <ac:spMk id="23" creationId="{721F0B24-F870-3AD8-D0C4-289B19A9D6ED}"/>
          </ac:spMkLst>
        </pc:spChg>
        <pc:picChg chg="add del mod">
          <ac:chgData name="DINA HENDERSON" userId="28dceb00-cc49-4e28-8c59-2b8fdf90c367" providerId="ADAL" clId="{1FEFE54F-F552-4259-8D7A-553C88865476}" dt="2026-03-07T16:46:56.763" v="1898" actId="478"/>
          <ac:picMkLst>
            <pc:docMk/>
            <pc:sldMk cId="2033132198" sldId="2147481269"/>
            <ac:picMk id="6" creationId="{142DA540-F90D-4C78-9244-ED44A85BECA8}"/>
          </ac:picMkLst>
        </pc:picChg>
        <pc:cxnChg chg="add mod">
          <ac:chgData name="DINA HENDERSON" userId="28dceb00-cc49-4e28-8c59-2b8fdf90c367" providerId="ADAL" clId="{1FEFE54F-F552-4259-8D7A-553C88865476}" dt="2026-03-07T17:09:51.273" v="2884" actId="1038"/>
          <ac:cxnSpMkLst>
            <pc:docMk/>
            <pc:sldMk cId="2033132198" sldId="2147481269"/>
            <ac:cxnSpMk id="25" creationId="{9D0B86CF-C22F-22E0-4061-0EF4AC018731}"/>
          </ac:cxnSpMkLst>
        </pc:cxnChg>
        <pc:cxnChg chg="add mod">
          <ac:chgData name="DINA HENDERSON" userId="28dceb00-cc49-4e28-8c59-2b8fdf90c367" providerId="ADAL" clId="{1FEFE54F-F552-4259-8D7A-553C88865476}" dt="2026-03-07T17:06:52.325" v="2644" actId="1036"/>
          <ac:cxnSpMkLst>
            <pc:docMk/>
            <pc:sldMk cId="2033132198" sldId="2147481269"/>
            <ac:cxnSpMk id="27" creationId="{534FB62A-BA9D-9D76-0083-BC4A250DB524}"/>
          </ac:cxnSpMkLst>
        </pc:cxnChg>
        <pc:cxnChg chg="add mod">
          <ac:chgData name="DINA HENDERSON" userId="28dceb00-cc49-4e28-8c59-2b8fdf90c367" providerId="ADAL" clId="{1FEFE54F-F552-4259-8D7A-553C88865476}" dt="2026-03-07T17:07:53.704" v="2727" actId="1035"/>
          <ac:cxnSpMkLst>
            <pc:docMk/>
            <pc:sldMk cId="2033132198" sldId="2147481269"/>
            <ac:cxnSpMk id="29" creationId="{EBF926D1-960B-2142-12F5-651AB1D30553}"/>
          </ac:cxnSpMkLst>
        </pc:cxnChg>
        <pc:cxnChg chg="add mod">
          <ac:chgData name="DINA HENDERSON" userId="28dceb00-cc49-4e28-8c59-2b8fdf90c367" providerId="ADAL" clId="{1FEFE54F-F552-4259-8D7A-553C88865476}" dt="2026-03-07T17:09:59.913" v="2892" actId="1038"/>
          <ac:cxnSpMkLst>
            <pc:docMk/>
            <pc:sldMk cId="2033132198" sldId="2147481269"/>
            <ac:cxnSpMk id="31" creationId="{B1FDF89C-508A-D12B-6EA8-4CB6E43275A3}"/>
          </ac:cxnSpMkLst>
        </pc:cxnChg>
        <pc:cxnChg chg="add del mod">
          <ac:chgData name="DINA HENDERSON" userId="28dceb00-cc49-4e28-8c59-2b8fdf90c367" providerId="ADAL" clId="{1FEFE54F-F552-4259-8D7A-553C88865476}" dt="2026-03-07T17:08:25.805" v="2779" actId="478"/>
          <ac:cxnSpMkLst>
            <pc:docMk/>
            <pc:sldMk cId="2033132198" sldId="2147481269"/>
            <ac:cxnSpMk id="34" creationId="{B6AE5BD8-E300-9E3B-8F50-D042AD2BD244}"/>
          </ac:cxnSpMkLst>
        </pc:cxnChg>
        <pc:cxnChg chg="add del mod">
          <ac:chgData name="DINA HENDERSON" userId="28dceb00-cc49-4e28-8c59-2b8fdf90c367" providerId="ADAL" clId="{1FEFE54F-F552-4259-8D7A-553C88865476}" dt="2026-03-07T17:09:26.944" v="2865" actId="478"/>
          <ac:cxnSpMkLst>
            <pc:docMk/>
            <pc:sldMk cId="2033132198" sldId="2147481269"/>
            <ac:cxnSpMk id="36" creationId="{EBADE46D-2670-9D7E-F8C5-AF7BB8D9B5CF}"/>
          </ac:cxnSpMkLst>
        </pc:cxnChg>
        <pc:cxnChg chg="add del mod">
          <ac:chgData name="DINA HENDERSON" userId="28dceb00-cc49-4e28-8c59-2b8fdf90c367" providerId="ADAL" clId="{1FEFE54F-F552-4259-8D7A-553C88865476}" dt="2026-03-07T17:09:43.085" v="2872" actId="478"/>
          <ac:cxnSpMkLst>
            <pc:docMk/>
            <pc:sldMk cId="2033132198" sldId="2147481269"/>
            <ac:cxnSpMk id="38" creationId="{1F813209-6A8F-787C-F628-BC219F9DBBB4}"/>
          </ac:cxnSpMkLst>
        </pc:cxnChg>
      </pc:sldChg>
      <pc:sldChg chg="addSp modSp mod">
        <pc:chgData name="DINA HENDERSON" userId="28dceb00-cc49-4e28-8c59-2b8fdf90c367" providerId="ADAL" clId="{1FEFE54F-F552-4259-8D7A-553C88865476}" dt="2026-03-07T18:56:56.094" v="5411" actId="20577"/>
        <pc:sldMkLst>
          <pc:docMk/>
          <pc:sldMk cId="402851973" sldId="2147481273"/>
        </pc:sldMkLst>
        <pc:spChg chg="add mod">
          <ac:chgData name="DINA HENDERSON" userId="28dceb00-cc49-4e28-8c59-2b8fdf90c367" providerId="ADAL" clId="{1FEFE54F-F552-4259-8D7A-553C88865476}" dt="2026-03-07T18:32:11.620" v="5062" actId="20577"/>
          <ac:spMkLst>
            <pc:docMk/>
            <pc:sldMk cId="402851973" sldId="2147481273"/>
            <ac:spMk id="5" creationId="{CA4AEA4F-F0F5-1B01-D427-110EAF4B9A44}"/>
          </ac:spMkLst>
        </pc:spChg>
        <pc:spChg chg="mod">
          <ac:chgData name="DINA HENDERSON" userId="28dceb00-cc49-4e28-8c59-2b8fdf90c367" providerId="ADAL" clId="{1FEFE54F-F552-4259-8D7A-553C88865476}" dt="2026-03-07T18:56:56.094" v="5411" actId="20577"/>
          <ac:spMkLst>
            <pc:docMk/>
            <pc:sldMk cId="402851973" sldId="2147481273"/>
            <ac:spMk id="17" creationId="{1974F539-BE0B-2C99-EFC0-08AF8DC74D18}"/>
          </ac:spMkLst>
        </pc:spChg>
        <pc:spChg chg="mod">
          <ac:chgData name="DINA HENDERSON" userId="28dceb00-cc49-4e28-8c59-2b8fdf90c367" providerId="ADAL" clId="{1FEFE54F-F552-4259-8D7A-553C88865476}" dt="2026-03-07T18:36:56.159" v="5108" actId="1076"/>
          <ac:spMkLst>
            <pc:docMk/>
            <pc:sldMk cId="402851973" sldId="2147481273"/>
            <ac:spMk id="36" creationId="{78E9328A-D11A-87F9-CD10-5931C866F531}"/>
          </ac:spMkLst>
        </pc:spChg>
        <pc:spChg chg="mod">
          <ac:chgData name="DINA HENDERSON" userId="28dceb00-cc49-4e28-8c59-2b8fdf90c367" providerId="ADAL" clId="{1FEFE54F-F552-4259-8D7A-553C88865476}" dt="2026-03-07T18:37:39.263" v="5131" actId="1036"/>
          <ac:spMkLst>
            <pc:docMk/>
            <pc:sldMk cId="402851973" sldId="2147481273"/>
            <ac:spMk id="40" creationId="{880050B3-D798-3D36-3764-8D710055AEE7}"/>
          </ac:spMkLst>
        </pc:spChg>
        <pc:grpChg chg="mod">
          <ac:chgData name="DINA HENDERSON" userId="28dceb00-cc49-4e28-8c59-2b8fdf90c367" providerId="ADAL" clId="{1FEFE54F-F552-4259-8D7A-553C88865476}" dt="2026-03-07T18:37:10.043" v="5117" actId="1038"/>
          <ac:grpSpMkLst>
            <pc:docMk/>
            <pc:sldMk cId="402851973" sldId="2147481273"/>
            <ac:grpSpMk id="8" creationId="{46FCBE16-1265-04DD-4940-8E72671FE0F7}"/>
          </ac:grpSpMkLst>
        </pc:grpChg>
        <pc:grpChg chg="mod">
          <ac:chgData name="DINA HENDERSON" userId="28dceb00-cc49-4e28-8c59-2b8fdf90c367" providerId="ADAL" clId="{1FEFE54F-F552-4259-8D7A-553C88865476}" dt="2026-03-07T18:38:16.792" v="5149" actId="1037"/>
          <ac:grpSpMkLst>
            <pc:docMk/>
            <pc:sldMk cId="402851973" sldId="2147481273"/>
            <ac:grpSpMk id="28" creationId="{0A85148D-E974-9B4D-17B5-4CEA57343D46}"/>
          </ac:grpSpMkLst>
        </pc:grpChg>
        <pc:grpChg chg="mod">
          <ac:chgData name="DINA HENDERSON" userId="28dceb00-cc49-4e28-8c59-2b8fdf90c367" providerId="ADAL" clId="{1FEFE54F-F552-4259-8D7A-553C88865476}" dt="2026-03-07T18:38:13.222" v="5143" actId="1037"/>
          <ac:grpSpMkLst>
            <pc:docMk/>
            <pc:sldMk cId="402851973" sldId="2147481273"/>
            <ac:grpSpMk id="33" creationId="{7E08EB78-AD69-26DF-A5BC-E80BEABBAD81}"/>
          </ac:grpSpMkLst>
        </pc:grpChg>
        <pc:grpChg chg="mod">
          <ac:chgData name="DINA HENDERSON" userId="28dceb00-cc49-4e28-8c59-2b8fdf90c367" providerId="ADAL" clId="{1FEFE54F-F552-4259-8D7A-553C88865476}" dt="2026-03-07T18:38:00.866" v="5137" actId="14100"/>
          <ac:grpSpMkLst>
            <pc:docMk/>
            <pc:sldMk cId="402851973" sldId="2147481273"/>
            <ac:grpSpMk id="37" creationId="{433D926B-3020-04B1-3D7D-EE2918830462}"/>
          </ac:grpSpMkLst>
        </pc:grpChg>
        <pc:grpChg chg="mod">
          <ac:chgData name="DINA HENDERSON" userId="28dceb00-cc49-4e28-8c59-2b8fdf90c367" providerId="ADAL" clId="{1FEFE54F-F552-4259-8D7A-553C88865476}" dt="2026-03-07T18:37:16.284" v="5119" actId="14100"/>
          <ac:grpSpMkLst>
            <pc:docMk/>
            <pc:sldMk cId="402851973" sldId="2147481273"/>
            <ac:grpSpMk id="41" creationId="{859DC744-97CB-14E0-1365-061836D27C16}"/>
          </ac:grpSpMkLst>
        </pc:grpChg>
        <pc:graphicFrameChg chg="add mod">
          <ac:chgData name="DINA HENDERSON" userId="28dceb00-cc49-4e28-8c59-2b8fdf90c367" providerId="ADAL" clId="{1FEFE54F-F552-4259-8D7A-553C88865476}" dt="2026-03-07T18:31:36.323" v="5057" actId="1076"/>
          <ac:graphicFrameMkLst>
            <pc:docMk/>
            <pc:sldMk cId="402851973" sldId="2147481273"/>
            <ac:graphicFrameMk id="3" creationId="{BEBFD0E7-9AF5-1219-D393-61C76A1FA468}"/>
          </ac:graphicFrameMkLst>
        </pc:graphicFrameChg>
        <pc:picChg chg="mod">
          <ac:chgData name="DINA HENDERSON" userId="28dceb00-cc49-4e28-8c59-2b8fdf90c367" providerId="ADAL" clId="{1FEFE54F-F552-4259-8D7A-553C88865476}" dt="2026-03-07T18:37:07.890" v="5116" actId="1076"/>
          <ac:picMkLst>
            <pc:docMk/>
            <pc:sldMk cId="402851973" sldId="2147481273"/>
            <ac:picMk id="27" creationId="{48E0E83C-44A4-FE33-8115-B7D42B99C882}"/>
          </ac:picMkLst>
        </pc:picChg>
        <pc:picChg chg="mod">
          <ac:chgData name="DINA HENDERSON" userId="28dceb00-cc49-4e28-8c59-2b8fdf90c367" providerId="ADAL" clId="{1FEFE54F-F552-4259-8D7A-553C88865476}" dt="2026-03-07T18:35:42.938" v="5081" actId="1076"/>
          <ac:picMkLst>
            <pc:docMk/>
            <pc:sldMk cId="402851973" sldId="2147481273"/>
            <ac:picMk id="32" creationId="{23637BFE-AFF3-B27D-16E5-DFFB70983805}"/>
          </ac:picMkLst>
        </pc:picChg>
        <pc:picChg chg="mod">
          <ac:chgData name="DINA HENDERSON" userId="28dceb00-cc49-4e28-8c59-2b8fdf90c367" providerId="ADAL" clId="{1FEFE54F-F552-4259-8D7A-553C88865476}" dt="2026-03-07T18:37:01.343" v="5115" actId="1035"/>
          <ac:picMkLst>
            <pc:docMk/>
            <pc:sldMk cId="402851973" sldId="2147481273"/>
            <ac:picMk id="46" creationId="{C011E3DA-F7F1-7481-BB20-C1399843D9F8}"/>
          </ac:picMkLst>
        </pc:picChg>
        <pc:picChg chg="mod">
          <ac:chgData name="DINA HENDERSON" userId="28dceb00-cc49-4e28-8c59-2b8fdf90c367" providerId="ADAL" clId="{1FEFE54F-F552-4259-8D7A-553C88865476}" dt="2026-03-07T18:35:33.487" v="5079" actId="1076"/>
          <ac:picMkLst>
            <pc:docMk/>
            <pc:sldMk cId="402851973" sldId="2147481273"/>
            <ac:picMk id="47" creationId="{ED6FB7F2-6A14-4312-342B-99A09C6F21DE}"/>
          </ac:picMkLst>
        </pc:picChg>
        <pc:picChg chg="mod">
          <ac:chgData name="DINA HENDERSON" userId="28dceb00-cc49-4e28-8c59-2b8fdf90c367" providerId="ADAL" clId="{1FEFE54F-F552-4259-8D7A-553C88865476}" dt="2026-03-07T18:35:27.880" v="5077" actId="1076"/>
          <ac:picMkLst>
            <pc:docMk/>
            <pc:sldMk cId="402851973" sldId="2147481273"/>
            <ac:picMk id="48" creationId="{F774ACBB-AC40-CCDF-5B70-70B9FAAC7728}"/>
          </ac:picMkLst>
        </pc:picChg>
        <pc:cxnChg chg="mod">
          <ac:chgData name="DINA HENDERSON" userId="28dceb00-cc49-4e28-8c59-2b8fdf90c367" providerId="ADAL" clId="{1FEFE54F-F552-4259-8D7A-553C88865476}" dt="2026-03-07T18:38:06.947" v="5138" actId="14100"/>
          <ac:cxnSpMkLst>
            <pc:docMk/>
            <pc:sldMk cId="402851973" sldId="2147481273"/>
            <ac:cxnSpMk id="38" creationId="{145BF0B4-F503-85B6-A26E-77842E822424}"/>
          </ac:cxnSpMkLst>
        </pc:cxnChg>
        <pc:cxnChg chg="mod">
          <ac:chgData name="DINA HENDERSON" userId="28dceb00-cc49-4e28-8c59-2b8fdf90c367" providerId="ADAL" clId="{1FEFE54F-F552-4259-8D7A-553C88865476}" dt="2026-03-07T18:37:20.614" v="5120" actId="14100"/>
          <ac:cxnSpMkLst>
            <pc:docMk/>
            <pc:sldMk cId="402851973" sldId="2147481273"/>
            <ac:cxnSpMk id="42" creationId="{5EC58F10-F0ED-453A-308B-4BC186E99A0E}"/>
          </ac:cxnSpMkLst>
        </pc:cxnChg>
      </pc:sldChg>
      <pc:sldChg chg="modSp mod">
        <pc:chgData name="DINA HENDERSON" userId="28dceb00-cc49-4e28-8c59-2b8fdf90c367" providerId="ADAL" clId="{1FEFE54F-F552-4259-8D7A-553C88865476}" dt="2026-03-07T18:55:23.298" v="5404" actId="113"/>
        <pc:sldMkLst>
          <pc:docMk/>
          <pc:sldMk cId="2812487478" sldId="2147481277"/>
        </pc:sldMkLst>
        <pc:spChg chg="mod">
          <ac:chgData name="DINA HENDERSON" userId="28dceb00-cc49-4e28-8c59-2b8fdf90c367" providerId="ADAL" clId="{1FEFE54F-F552-4259-8D7A-553C88865476}" dt="2026-03-07T18:55:23.298" v="5404" actId="113"/>
          <ac:spMkLst>
            <pc:docMk/>
            <pc:sldMk cId="2812487478" sldId="2147481277"/>
            <ac:spMk id="160" creationId="{091FFE78-6518-80D2-CCB1-DECA7B03C2B4}"/>
          </ac:spMkLst>
        </pc:spChg>
      </pc:sldChg>
      <pc:sldChg chg="addSp delSp modSp add mod">
        <pc:chgData name="DINA HENDERSON" userId="28dceb00-cc49-4e28-8c59-2b8fdf90c367" providerId="ADAL" clId="{1FEFE54F-F552-4259-8D7A-553C88865476}" dt="2026-03-07T16:44:15.301" v="1880" actId="1037"/>
        <pc:sldMkLst>
          <pc:docMk/>
          <pc:sldMk cId="2969495809" sldId="2147481278"/>
        </pc:sldMkLst>
        <pc:spChg chg="del">
          <ac:chgData name="DINA HENDERSON" userId="28dceb00-cc49-4e28-8c59-2b8fdf90c367" providerId="ADAL" clId="{1FEFE54F-F552-4259-8D7A-553C88865476}" dt="2026-03-07T16:11:43.509" v="547" actId="478"/>
          <ac:spMkLst>
            <pc:docMk/>
            <pc:sldMk cId="2969495809" sldId="2147481278"/>
            <ac:spMk id="3" creationId="{7E9938E1-B9C5-6F28-438F-6AA5A6663DE7}"/>
          </ac:spMkLst>
        </pc:spChg>
        <pc:spChg chg="add del mod">
          <ac:chgData name="DINA HENDERSON" userId="28dceb00-cc49-4e28-8c59-2b8fdf90c367" providerId="ADAL" clId="{1FEFE54F-F552-4259-8D7A-553C88865476}" dt="2026-03-07T16:11:45.391" v="548" actId="478"/>
          <ac:spMkLst>
            <pc:docMk/>
            <pc:sldMk cId="2969495809" sldId="2147481278"/>
            <ac:spMk id="6" creationId="{491D2B86-3E73-80A1-CD76-7B041161A3C2}"/>
          </ac:spMkLst>
        </pc:spChg>
        <pc:spChg chg="add mod ord">
          <ac:chgData name="DINA HENDERSON" userId="28dceb00-cc49-4e28-8c59-2b8fdf90c367" providerId="ADAL" clId="{1FEFE54F-F552-4259-8D7A-553C88865476}" dt="2026-03-07T16:43:46.057" v="1855" actId="1036"/>
          <ac:spMkLst>
            <pc:docMk/>
            <pc:sldMk cId="2969495809" sldId="2147481278"/>
            <ac:spMk id="7" creationId="{1EB29CB0-AD7E-9FC8-9A06-A546B75314BB}"/>
          </ac:spMkLst>
        </pc:spChg>
        <pc:spChg chg="add mod ord">
          <ac:chgData name="DINA HENDERSON" userId="28dceb00-cc49-4e28-8c59-2b8fdf90c367" providerId="ADAL" clId="{1FEFE54F-F552-4259-8D7A-553C88865476}" dt="2026-03-07T16:43:46.057" v="1855" actId="1036"/>
          <ac:spMkLst>
            <pc:docMk/>
            <pc:sldMk cId="2969495809" sldId="2147481278"/>
            <ac:spMk id="8" creationId="{841C198B-1828-E56C-925F-9D84E1844DAB}"/>
          </ac:spMkLst>
        </pc:spChg>
        <pc:spChg chg="add mod">
          <ac:chgData name="DINA HENDERSON" userId="28dceb00-cc49-4e28-8c59-2b8fdf90c367" providerId="ADAL" clId="{1FEFE54F-F552-4259-8D7A-553C88865476}" dt="2026-03-07T16:38:15.752" v="1756" actId="1037"/>
          <ac:spMkLst>
            <pc:docMk/>
            <pc:sldMk cId="2969495809" sldId="2147481278"/>
            <ac:spMk id="11" creationId="{C11FAA79-C92A-9B94-228E-64148F103AE4}"/>
          </ac:spMkLst>
        </pc:spChg>
        <pc:spChg chg="add mod">
          <ac:chgData name="DINA HENDERSON" userId="28dceb00-cc49-4e28-8c59-2b8fdf90c367" providerId="ADAL" clId="{1FEFE54F-F552-4259-8D7A-553C88865476}" dt="2026-03-07T16:24:09.602" v="809" actId="1076"/>
          <ac:spMkLst>
            <pc:docMk/>
            <pc:sldMk cId="2969495809" sldId="2147481278"/>
            <ac:spMk id="12" creationId="{9A6449E4-D632-91C1-8076-858A7EC7D1C0}"/>
          </ac:spMkLst>
        </pc:spChg>
        <pc:spChg chg="add mod">
          <ac:chgData name="DINA HENDERSON" userId="28dceb00-cc49-4e28-8c59-2b8fdf90c367" providerId="ADAL" clId="{1FEFE54F-F552-4259-8D7A-553C88865476}" dt="2026-03-07T16:43:49.711" v="1858" actId="1038"/>
          <ac:spMkLst>
            <pc:docMk/>
            <pc:sldMk cId="2969495809" sldId="2147481278"/>
            <ac:spMk id="13" creationId="{F0AECE25-AFD5-6EE7-9D25-76C7B8BC0123}"/>
          </ac:spMkLst>
        </pc:spChg>
        <pc:spChg chg="add mod">
          <ac:chgData name="DINA HENDERSON" userId="28dceb00-cc49-4e28-8c59-2b8fdf90c367" providerId="ADAL" clId="{1FEFE54F-F552-4259-8D7A-553C88865476}" dt="2026-03-07T16:38:15.752" v="1756" actId="1037"/>
          <ac:spMkLst>
            <pc:docMk/>
            <pc:sldMk cId="2969495809" sldId="2147481278"/>
            <ac:spMk id="14" creationId="{1A10FEC9-4F53-2926-0441-D2634CA77096}"/>
          </ac:spMkLst>
        </pc:spChg>
        <pc:spChg chg="add mod">
          <ac:chgData name="DINA HENDERSON" userId="28dceb00-cc49-4e28-8c59-2b8fdf90c367" providerId="ADAL" clId="{1FEFE54F-F552-4259-8D7A-553C88865476}" dt="2026-03-07T16:24:09.602" v="809" actId="1076"/>
          <ac:spMkLst>
            <pc:docMk/>
            <pc:sldMk cId="2969495809" sldId="2147481278"/>
            <ac:spMk id="15" creationId="{DB9D8AA1-6CE1-2772-94FC-2E864189C5B4}"/>
          </ac:spMkLst>
        </pc:spChg>
        <pc:spChg chg="add mod">
          <ac:chgData name="DINA HENDERSON" userId="28dceb00-cc49-4e28-8c59-2b8fdf90c367" providerId="ADAL" clId="{1FEFE54F-F552-4259-8D7A-553C88865476}" dt="2026-03-07T16:43:49.711" v="1858" actId="1038"/>
          <ac:spMkLst>
            <pc:docMk/>
            <pc:sldMk cId="2969495809" sldId="2147481278"/>
            <ac:spMk id="16" creationId="{2F019CC1-AFC3-C65B-5E7E-448D449EEFE5}"/>
          </ac:spMkLst>
        </pc:spChg>
        <pc:spChg chg="add mod">
          <ac:chgData name="DINA HENDERSON" userId="28dceb00-cc49-4e28-8c59-2b8fdf90c367" providerId="ADAL" clId="{1FEFE54F-F552-4259-8D7A-553C88865476}" dt="2026-03-07T16:43:40.053" v="1850" actId="1037"/>
          <ac:spMkLst>
            <pc:docMk/>
            <pc:sldMk cId="2969495809" sldId="2147481278"/>
            <ac:spMk id="17" creationId="{11C6D31C-F019-9410-C0EB-05CE8CF96FAB}"/>
          </ac:spMkLst>
        </pc:spChg>
        <pc:spChg chg="add mod">
          <ac:chgData name="DINA HENDERSON" userId="28dceb00-cc49-4e28-8c59-2b8fdf90c367" providerId="ADAL" clId="{1FEFE54F-F552-4259-8D7A-553C88865476}" dt="2026-03-07T16:43:40.053" v="1850" actId="1037"/>
          <ac:spMkLst>
            <pc:docMk/>
            <pc:sldMk cId="2969495809" sldId="2147481278"/>
            <ac:spMk id="18" creationId="{5539F7BD-5CDF-40D3-FC0A-B57DDC538B0F}"/>
          </ac:spMkLst>
        </pc:spChg>
        <pc:spChg chg="add mod">
          <ac:chgData name="DINA HENDERSON" userId="28dceb00-cc49-4e28-8c59-2b8fdf90c367" providerId="ADAL" clId="{1FEFE54F-F552-4259-8D7A-553C88865476}" dt="2026-03-07T16:38:26.583" v="1766" actId="1037"/>
          <ac:spMkLst>
            <pc:docMk/>
            <pc:sldMk cId="2969495809" sldId="2147481278"/>
            <ac:spMk id="19" creationId="{D09E4518-72CF-4A46-4168-34B6B1A8505D}"/>
          </ac:spMkLst>
        </pc:spChg>
        <pc:spChg chg="add mod">
          <ac:chgData name="DINA HENDERSON" userId="28dceb00-cc49-4e28-8c59-2b8fdf90c367" providerId="ADAL" clId="{1FEFE54F-F552-4259-8D7A-553C88865476}" dt="2026-03-07T16:44:06.904" v="1874" actId="1037"/>
          <ac:spMkLst>
            <pc:docMk/>
            <pc:sldMk cId="2969495809" sldId="2147481278"/>
            <ac:spMk id="22" creationId="{29D29215-6278-A4C4-B253-263F9250F931}"/>
          </ac:spMkLst>
        </pc:spChg>
        <pc:spChg chg="add mod">
          <ac:chgData name="DINA HENDERSON" userId="28dceb00-cc49-4e28-8c59-2b8fdf90c367" providerId="ADAL" clId="{1FEFE54F-F552-4259-8D7A-553C88865476}" dt="2026-03-07T16:44:06.904" v="1874" actId="1037"/>
          <ac:spMkLst>
            <pc:docMk/>
            <pc:sldMk cId="2969495809" sldId="2147481278"/>
            <ac:spMk id="23" creationId="{0CFE65DC-A396-8E7C-BC65-BD6A02BF7A98}"/>
          </ac:spMkLst>
        </pc:spChg>
        <pc:spChg chg="add mod">
          <ac:chgData name="DINA HENDERSON" userId="28dceb00-cc49-4e28-8c59-2b8fdf90c367" providerId="ADAL" clId="{1FEFE54F-F552-4259-8D7A-553C88865476}" dt="2026-03-07T16:38:26.583" v="1766" actId="1037"/>
          <ac:spMkLst>
            <pc:docMk/>
            <pc:sldMk cId="2969495809" sldId="2147481278"/>
            <ac:spMk id="24" creationId="{D2576509-45A8-0B90-1FC4-76FD08504AE8}"/>
          </ac:spMkLst>
        </pc:spChg>
        <pc:spChg chg="add mod">
          <ac:chgData name="DINA HENDERSON" userId="28dceb00-cc49-4e28-8c59-2b8fdf90c367" providerId="ADAL" clId="{1FEFE54F-F552-4259-8D7A-553C88865476}" dt="2026-03-07T16:44:00.451" v="1869" actId="1035"/>
          <ac:spMkLst>
            <pc:docMk/>
            <pc:sldMk cId="2969495809" sldId="2147481278"/>
            <ac:spMk id="25" creationId="{F4531514-A02E-5CE2-7A73-911FB19DF2D9}"/>
          </ac:spMkLst>
        </pc:spChg>
        <pc:spChg chg="add mod">
          <ac:chgData name="DINA HENDERSON" userId="28dceb00-cc49-4e28-8c59-2b8fdf90c367" providerId="ADAL" clId="{1FEFE54F-F552-4259-8D7A-553C88865476}" dt="2026-03-07T16:44:00.451" v="1869" actId="1035"/>
          <ac:spMkLst>
            <pc:docMk/>
            <pc:sldMk cId="2969495809" sldId="2147481278"/>
            <ac:spMk id="26" creationId="{874F0109-2211-E349-0A7E-AE6F37DCB179}"/>
          </ac:spMkLst>
        </pc:spChg>
        <pc:spChg chg="add mod">
          <ac:chgData name="DINA HENDERSON" userId="28dceb00-cc49-4e28-8c59-2b8fdf90c367" providerId="ADAL" clId="{1FEFE54F-F552-4259-8D7A-553C88865476}" dt="2026-03-07T16:43:55.203" v="1862" actId="1038"/>
          <ac:spMkLst>
            <pc:docMk/>
            <pc:sldMk cId="2969495809" sldId="2147481278"/>
            <ac:spMk id="27" creationId="{86D298AC-45AA-C5D9-BCF6-BB9B9A543C61}"/>
          </ac:spMkLst>
        </pc:spChg>
        <pc:spChg chg="add mod">
          <ac:chgData name="DINA HENDERSON" userId="28dceb00-cc49-4e28-8c59-2b8fdf90c367" providerId="ADAL" clId="{1FEFE54F-F552-4259-8D7A-553C88865476}" dt="2026-03-07T16:44:15.301" v="1880" actId="1037"/>
          <ac:spMkLst>
            <pc:docMk/>
            <pc:sldMk cId="2969495809" sldId="2147481278"/>
            <ac:spMk id="28" creationId="{C9DFF912-00AF-B267-3BB6-32A8442E64D8}"/>
          </ac:spMkLst>
        </pc:spChg>
        <pc:spChg chg="add mod">
          <ac:chgData name="DINA HENDERSON" userId="28dceb00-cc49-4e28-8c59-2b8fdf90c367" providerId="ADAL" clId="{1FEFE54F-F552-4259-8D7A-553C88865476}" dt="2026-03-07T16:44:15.301" v="1880" actId="1037"/>
          <ac:spMkLst>
            <pc:docMk/>
            <pc:sldMk cId="2969495809" sldId="2147481278"/>
            <ac:spMk id="29" creationId="{9DD2CA09-99BF-F0FD-4C5E-76EDE087350F}"/>
          </ac:spMkLst>
        </pc:spChg>
        <pc:spChg chg="add mod">
          <ac:chgData name="DINA HENDERSON" userId="28dceb00-cc49-4e28-8c59-2b8fdf90c367" providerId="ADAL" clId="{1FEFE54F-F552-4259-8D7A-553C88865476}" dt="2026-03-07T16:38:15.752" v="1756" actId="1037"/>
          <ac:spMkLst>
            <pc:docMk/>
            <pc:sldMk cId="2969495809" sldId="2147481278"/>
            <ac:spMk id="32" creationId="{E027A76B-6F2E-8725-6D94-CCE8B706D946}"/>
          </ac:spMkLst>
        </pc:spChg>
        <pc:spChg chg="add mod">
          <ac:chgData name="DINA HENDERSON" userId="28dceb00-cc49-4e28-8c59-2b8fdf90c367" providerId="ADAL" clId="{1FEFE54F-F552-4259-8D7A-553C88865476}" dt="2026-03-07T16:38:15.752" v="1756" actId="1037"/>
          <ac:spMkLst>
            <pc:docMk/>
            <pc:sldMk cId="2969495809" sldId="2147481278"/>
            <ac:spMk id="33" creationId="{FED530E0-60D4-6031-62E7-6457FD163D9D}"/>
          </ac:spMkLst>
        </pc:spChg>
        <pc:spChg chg="add mod">
          <ac:chgData name="DINA HENDERSON" userId="28dceb00-cc49-4e28-8c59-2b8fdf90c367" providerId="ADAL" clId="{1FEFE54F-F552-4259-8D7A-553C88865476}" dt="2026-03-07T16:44:15.301" v="1880" actId="1037"/>
          <ac:spMkLst>
            <pc:docMk/>
            <pc:sldMk cId="2969495809" sldId="2147481278"/>
            <ac:spMk id="34" creationId="{F2DD6DB6-B3DA-C578-2872-C855EB51D2BA}"/>
          </ac:spMkLst>
        </pc:spChg>
        <pc:spChg chg="add mod">
          <ac:chgData name="DINA HENDERSON" userId="28dceb00-cc49-4e28-8c59-2b8fdf90c367" providerId="ADAL" clId="{1FEFE54F-F552-4259-8D7A-553C88865476}" dt="2026-03-07T16:44:15.301" v="1880" actId="1037"/>
          <ac:spMkLst>
            <pc:docMk/>
            <pc:sldMk cId="2969495809" sldId="2147481278"/>
            <ac:spMk id="35" creationId="{0ED636B1-6621-E794-2CBD-A8DE21A88F43}"/>
          </ac:spMkLst>
        </pc:spChg>
        <pc:graphicFrameChg chg="add del mod">
          <ac:chgData name="DINA HENDERSON" userId="28dceb00-cc49-4e28-8c59-2b8fdf90c367" providerId="ADAL" clId="{1FEFE54F-F552-4259-8D7A-553C88865476}" dt="2026-03-07T16:21:31.222" v="756" actId="478"/>
          <ac:graphicFrameMkLst>
            <pc:docMk/>
            <pc:sldMk cId="2969495809" sldId="2147481278"/>
            <ac:graphicFrameMk id="20" creationId="{D423AB7A-2B7E-6B13-DFC4-60319176F4AE}"/>
          </ac:graphicFrameMkLst>
        </pc:graphicFrameChg>
        <pc:graphicFrameChg chg="add del mod">
          <ac:chgData name="DINA HENDERSON" userId="28dceb00-cc49-4e28-8c59-2b8fdf90c367" providerId="ADAL" clId="{1FEFE54F-F552-4259-8D7A-553C88865476}" dt="2026-03-07T16:23:48.853" v="806" actId="478"/>
          <ac:graphicFrameMkLst>
            <pc:docMk/>
            <pc:sldMk cId="2969495809" sldId="2147481278"/>
            <ac:graphicFrameMk id="21" creationId="{19D3E85C-F407-DF6C-2DA1-7FFAB004F4A6}"/>
          </ac:graphicFrameMkLst>
        </pc:graphicFrameChg>
        <pc:picChg chg="add del mod">
          <ac:chgData name="DINA HENDERSON" userId="28dceb00-cc49-4e28-8c59-2b8fdf90c367" providerId="ADAL" clId="{1FEFE54F-F552-4259-8D7A-553C88865476}" dt="2026-03-07T16:22:41.254" v="774" actId="478"/>
          <ac:picMkLst>
            <pc:docMk/>
            <pc:sldMk cId="2969495809" sldId="2147481278"/>
            <ac:picMk id="10" creationId="{BE0C28FF-7BDD-1326-B64B-7AEDF2CA9B36}"/>
          </ac:picMkLst>
        </pc:picChg>
        <pc:picChg chg="add mod">
          <ac:chgData name="DINA HENDERSON" userId="28dceb00-cc49-4e28-8c59-2b8fdf90c367" providerId="ADAL" clId="{1FEFE54F-F552-4259-8D7A-553C88865476}" dt="2026-03-07T16:43:46.057" v="1855" actId="1036"/>
          <ac:picMkLst>
            <pc:docMk/>
            <pc:sldMk cId="2969495809" sldId="2147481278"/>
            <ac:picMk id="39" creationId="{64BE7F3A-4A79-A8C5-45E6-47F2D2B9CDAE}"/>
          </ac:picMkLst>
        </pc:picChg>
        <pc:picChg chg="add mod">
          <ac:chgData name="DINA HENDERSON" userId="28dceb00-cc49-4e28-8c59-2b8fdf90c367" providerId="ADAL" clId="{1FEFE54F-F552-4259-8D7A-553C88865476}" dt="2026-03-07T16:43:40.053" v="1850" actId="1037"/>
          <ac:picMkLst>
            <pc:docMk/>
            <pc:sldMk cId="2969495809" sldId="2147481278"/>
            <ac:picMk id="41" creationId="{0FEBBB59-A1AF-E7F9-A1E7-777A187A7FCF}"/>
          </ac:picMkLst>
        </pc:picChg>
        <pc:picChg chg="add mod">
          <ac:chgData name="DINA HENDERSON" userId="28dceb00-cc49-4e28-8c59-2b8fdf90c367" providerId="ADAL" clId="{1FEFE54F-F552-4259-8D7A-553C88865476}" dt="2026-03-07T16:44:00.451" v="1869" actId="1035"/>
          <ac:picMkLst>
            <pc:docMk/>
            <pc:sldMk cId="2969495809" sldId="2147481278"/>
            <ac:picMk id="43" creationId="{64A04D57-E4DE-E84E-650D-F543B0AC4EB0}"/>
          </ac:picMkLst>
        </pc:picChg>
        <pc:picChg chg="add mod">
          <ac:chgData name="DINA HENDERSON" userId="28dceb00-cc49-4e28-8c59-2b8fdf90c367" providerId="ADAL" clId="{1FEFE54F-F552-4259-8D7A-553C88865476}" dt="2026-03-07T16:44:06.904" v="1874" actId="1037"/>
          <ac:picMkLst>
            <pc:docMk/>
            <pc:sldMk cId="2969495809" sldId="2147481278"/>
            <ac:picMk id="45" creationId="{151AF621-A86F-6375-EC1C-311254BF1C47}"/>
          </ac:picMkLst>
        </pc:picChg>
        <pc:cxnChg chg="add del mod">
          <ac:chgData name="DINA HENDERSON" userId="28dceb00-cc49-4e28-8c59-2b8fdf90c367" providerId="ADAL" clId="{1FEFE54F-F552-4259-8D7A-553C88865476}" dt="2026-03-07T16:34:54.842" v="1699" actId="478"/>
          <ac:cxnSpMkLst>
            <pc:docMk/>
            <pc:sldMk cId="2969495809" sldId="2147481278"/>
            <ac:cxnSpMk id="31" creationId="{71C7A4E9-2A42-7EA4-43E5-40C43DE06746}"/>
          </ac:cxnSpMkLst>
        </pc:cxnChg>
        <pc:cxnChg chg="add del mod">
          <ac:chgData name="DINA HENDERSON" userId="28dceb00-cc49-4e28-8c59-2b8fdf90c367" providerId="ADAL" clId="{1FEFE54F-F552-4259-8D7A-553C88865476}" dt="2026-03-07T16:34:53.675" v="1698" actId="478"/>
          <ac:cxnSpMkLst>
            <pc:docMk/>
            <pc:sldMk cId="2969495809" sldId="2147481278"/>
            <ac:cxnSpMk id="37" creationId="{863B6162-D2C8-42E0-861B-7EA2147D7F2C}"/>
          </ac:cxnSpMkLst>
        </pc:cxnChg>
      </pc:sldChg>
      <pc:sldChg chg="addSp modSp add mod">
        <pc:chgData name="DINA HENDERSON" userId="28dceb00-cc49-4e28-8c59-2b8fdf90c367" providerId="ADAL" clId="{1FEFE54F-F552-4259-8D7A-553C88865476}" dt="2026-03-07T18:53:08.423" v="5402" actId="1036"/>
        <pc:sldMkLst>
          <pc:docMk/>
          <pc:sldMk cId="575167576" sldId="2147481279"/>
        </pc:sldMkLst>
        <pc:spChg chg="mod">
          <ac:chgData name="DINA HENDERSON" userId="28dceb00-cc49-4e28-8c59-2b8fdf90c367" providerId="ADAL" clId="{1FEFE54F-F552-4259-8D7A-553C88865476}" dt="2026-03-07T17:27:56.349" v="3136" actId="14100"/>
          <ac:spMkLst>
            <pc:docMk/>
            <pc:sldMk cId="575167576" sldId="2147481279"/>
            <ac:spMk id="3" creationId="{4C67A2C3-BFBB-1236-8249-9476162453E3}"/>
          </ac:spMkLst>
        </pc:spChg>
        <pc:spChg chg="add mod">
          <ac:chgData name="DINA HENDERSON" userId="28dceb00-cc49-4e28-8c59-2b8fdf90c367" providerId="ADAL" clId="{1FEFE54F-F552-4259-8D7A-553C88865476}" dt="2026-03-07T18:53:08.423" v="5402" actId="1036"/>
          <ac:spMkLst>
            <pc:docMk/>
            <pc:sldMk cId="575167576" sldId="2147481279"/>
            <ac:spMk id="5" creationId="{B73857F1-2C42-5704-0C7E-0347FAC3B49B}"/>
          </ac:spMkLst>
        </pc:spChg>
        <pc:picChg chg="add mod">
          <ac:chgData name="DINA HENDERSON" userId="28dceb00-cc49-4e28-8c59-2b8fdf90c367" providerId="ADAL" clId="{1FEFE54F-F552-4259-8D7A-553C88865476}" dt="2026-03-07T17:27:44.857" v="3123" actId="1036"/>
          <ac:picMkLst>
            <pc:docMk/>
            <pc:sldMk cId="575167576" sldId="2147481279"/>
            <ac:picMk id="5122" creationId="{0FA81939-089B-D5A5-F002-4C843E12541E}"/>
          </ac:picMkLst>
        </pc:picChg>
        <pc:picChg chg="add mod">
          <ac:chgData name="DINA HENDERSON" userId="28dceb00-cc49-4e28-8c59-2b8fdf90c367" providerId="ADAL" clId="{1FEFE54F-F552-4259-8D7A-553C88865476}" dt="2026-03-07T17:27:40.512" v="3114" actId="14100"/>
          <ac:picMkLst>
            <pc:docMk/>
            <pc:sldMk cId="575167576" sldId="2147481279"/>
            <ac:picMk id="5124" creationId="{4A446972-E765-9D95-61B3-10D775BCF521}"/>
          </ac:picMkLst>
        </pc:picChg>
        <pc:picChg chg="add mod">
          <ac:chgData name="DINA HENDERSON" userId="28dceb00-cc49-4e28-8c59-2b8fdf90c367" providerId="ADAL" clId="{1FEFE54F-F552-4259-8D7A-553C88865476}" dt="2026-03-07T17:28:04.986" v="3139" actId="1037"/>
          <ac:picMkLst>
            <pc:docMk/>
            <pc:sldMk cId="575167576" sldId="2147481279"/>
            <ac:picMk id="5126" creationId="{2D3FA113-D377-D000-2CF6-045C65E0C406}"/>
          </ac:picMkLst>
        </pc:picChg>
      </pc:sldChg>
      <pc:sldChg chg="add del">
        <pc:chgData name="DINA HENDERSON" userId="28dceb00-cc49-4e28-8c59-2b8fdf90c367" providerId="ADAL" clId="{1FEFE54F-F552-4259-8D7A-553C88865476}" dt="2026-03-07T17:10:19.852" v="2894" actId="47"/>
        <pc:sldMkLst>
          <pc:docMk/>
          <pc:sldMk cId="625037227" sldId="2147481279"/>
        </pc:sldMkLst>
      </pc:sldChg>
      <pc:sldChg chg="addSp delSp modSp add del mod">
        <pc:chgData name="DINA HENDERSON" userId="28dceb00-cc49-4e28-8c59-2b8fdf90c367" providerId="ADAL" clId="{1FEFE54F-F552-4259-8D7A-553C88865476}" dt="2026-03-07T18:30:35.959" v="5051" actId="47"/>
        <pc:sldMkLst>
          <pc:docMk/>
          <pc:sldMk cId="380884336" sldId="2147481280"/>
        </pc:sldMkLst>
        <pc:spChg chg="mod">
          <ac:chgData name="DINA HENDERSON" userId="28dceb00-cc49-4e28-8c59-2b8fdf90c367" providerId="ADAL" clId="{1FEFE54F-F552-4259-8D7A-553C88865476}" dt="2026-03-07T18:09:09.025" v="4035" actId="1076"/>
          <ac:spMkLst>
            <pc:docMk/>
            <pc:sldMk cId="380884336" sldId="2147481280"/>
            <ac:spMk id="3" creationId="{98DB05E2-AE10-AB7B-D5EE-1D9EA1F112C5}"/>
          </ac:spMkLst>
        </pc:spChg>
        <pc:spChg chg="add del mod">
          <ac:chgData name="DINA HENDERSON" userId="28dceb00-cc49-4e28-8c59-2b8fdf90c367" providerId="ADAL" clId="{1FEFE54F-F552-4259-8D7A-553C88865476}" dt="2026-03-07T18:06:56.072" v="3951"/>
          <ac:spMkLst>
            <pc:docMk/>
            <pc:sldMk cId="380884336" sldId="2147481280"/>
            <ac:spMk id="7" creationId="{5C2DA355-E6B1-6966-C0D7-E766DF7DBC57}"/>
          </ac:spMkLst>
        </pc:spChg>
        <pc:spChg chg="add mod">
          <ac:chgData name="DINA HENDERSON" userId="28dceb00-cc49-4e28-8c59-2b8fdf90c367" providerId="ADAL" clId="{1FEFE54F-F552-4259-8D7A-553C88865476}" dt="2026-03-07T18:17:57.980" v="4407" actId="1038"/>
          <ac:spMkLst>
            <pc:docMk/>
            <pc:sldMk cId="380884336" sldId="2147481280"/>
            <ac:spMk id="8" creationId="{D8E7FF7E-CAF1-33BA-11B5-0C47314C9B1D}"/>
          </ac:spMkLst>
        </pc:spChg>
        <pc:spChg chg="add mod">
          <ac:chgData name="DINA HENDERSON" userId="28dceb00-cc49-4e28-8c59-2b8fdf90c367" providerId="ADAL" clId="{1FEFE54F-F552-4259-8D7A-553C88865476}" dt="2026-03-07T18:19:45.288" v="4654" actId="1036"/>
          <ac:spMkLst>
            <pc:docMk/>
            <pc:sldMk cId="380884336" sldId="2147481280"/>
            <ac:spMk id="9" creationId="{AC1EF275-415F-676D-2A19-2D181D494F36}"/>
          </ac:spMkLst>
        </pc:spChg>
        <pc:spChg chg="add del mod">
          <ac:chgData name="DINA HENDERSON" userId="28dceb00-cc49-4e28-8c59-2b8fdf90c367" providerId="ADAL" clId="{1FEFE54F-F552-4259-8D7A-553C88865476}" dt="2026-03-07T18:12:35.091" v="4145" actId="478"/>
          <ac:spMkLst>
            <pc:docMk/>
            <pc:sldMk cId="380884336" sldId="2147481280"/>
            <ac:spMk id="10" creationId="{0D068523-33E1-6C6F-475D-7C82FB47E3BD}"/>
          </ac:spMkLst>
        </pc:spChg>
        <pc:spChg chg="add mod">
          <ac:chgData name="DINA HENDERSON" userId="28dceb00-cc49-4e28-8c59-2b8fdf90c367" providerId="ADAL" clId="{1FEFE54F-F552-4259-8D7A-553C88865476}" dt="2026-03-07T18:19:45.288" v="4654" actId="1036"/>
          <ac:spMkLst>
            <pc:docMk/>
            <pc:sldMk cId="380884336" sldId="2147481280"/>
            <ac:spMk id="11" creationId="{55258BA2-584F-D9D3-B706-278660CEC12B}"/>
          </ac:spMkLst>
        </pc:spChg>
        <pc:spChg chg="add mod">
          <ac:chgData name="DINA HENDERSON" userId="28dceb00-cc49-4e28-8c59-2b8fdf90c367" providerId="ADAL" clId="{1FEFE54F-F552-4259-8D7A-553C88865476}" dt="2026-03-07T18:25:10.616" v="4823" actId="1076"/>
          <ac:spMkLst>
            <pc:docMk/>
            <pc:sldMk cId="380884336" sldId="2147481280"/>
            <ac:spMk id="12" creationId="{4EB35DE0-5AB1-95F3-ABD0-7E608BA58A73}"/>
          </ac:spMkLst>
        </pc:spChg>
        <pc:spChg chg="add mod">
          <ac:chgData name="DINA HENDERSON" userId="28dceb00-cc49-4e28-8c59-2b8fdf90c367" providerId="ADAL" clId="{1FEFE54F-F552-4259-8D7A-553C88865476}" dt="2026-03-07T18:19:31.189" v="4602" actId="1038"/>
          <ac:spMkLst>
            <pc:docMk/>
            <pc:sldMk cId="380884336" sldId="2147481280"/>
            <ac:spMk id="13" creationId="{A54321A9-CB09-A723-8664-0C7544961782}"/>
          </ac:spMkLst>
        </pc:spChg>
        <pc:spChg chg="add mod">
          <ac:chgData name="DINA HENDERSON" userId="28dceb00-cc49-4e28-8c59-2b8fdf90c367" providerId="ADAL" clId="{1FEFE54F-F552-4259-8D7A-553C88865476}" dt="2026-03-07T18:19:45.288" v="4654" actId="1036"/>
          <ac:spMkLst>
            <pc:docMk/>
            <pc:sldMk cId="380884336" sldId="2147481280"/>
            <ac:spMk id="14" creationId="{EDD06A23-9BDA-2BC4-6CFE-B1FD87456BF1}"/>
          </ac:spMkLst>
        </pc:spChg>
        <pc:spChg chg="add mod">
          <ac:chgData name="DINA HENDERSON" userId="28dceb00-cc49-4e28-8c59-2b8fdf90c367" providerId="ADAL" clId="{1FEFE54F-F552-4259-8D7A-553C88865476}" dt="2026-03-07T18:19:31.189" v="4602" actId="1038"/>
          <ac:spMkLst>
            <pc:docMk/>
            <pc:sldMk cId="380884336" sldId="2147481280"/>
            <ac:spMk id="15" creationId="{01D3F7E7-146C-5B7E-2643-BD2C97C5CE29}"/>
          </ac:spMkLst>
        </pc:spChg>
        <pc:spChg chg="add mod">
          <ac:chgData name="DINA HENDERSON" userId="28dceb00-cc49-4e28-8c59-2b8fdf90c367" providerId="ADAL" clId="{1FEFE54F-F552-4259-8D7A-553C88865476}" dt="2026-03-07T18:19:31.189" v="4602" actId="1038"/>
          <ac:spMkLst>
            <pc:docMk/>
            <pc:sldMk cId="380884336" sldId="2147481280"/>
            <ac:spMk id="16" creationId="{7B74E07B-E2DD-7A49-7A06-BB42A1969452}"/>
          </ac:spMkLst>
        </pc:spChg>
        <pc:spChg chg="add mod">
          <ac:chgData name="DINA HENDERSON" userId="28dceb00-cc49-4e28-8c59-2b8fdf90c367" providerId="ADAL" clId="{1FEFE54F-F552-4259-8D7A-553C88865476}" dt="2026-03-07T18:15:27.653" v="4197" actId="14100"/>
          <ac:spMkLst>
            <pc:docMk/>
            <pc:sldMk cId="380884336" sldId="2147481280"/>
            <ac:spMk id="17" creationId="{5F6D513A-835A-D874-FFA3-80E50F278D8E}"/>
          </ac:spMkLst>
        </pc:spChg>
        <pc:spChg chg="add mod">
          <ac:chgData name="DINA HENDERSON" userId="28dceb00-cc49-4e28-8c59-2b8fdf90c367" providerId="ADAL" clId="{1FEFE54F-F552-4259-8D7A-553C88865476}" dt="2026-03-07T18:15:34.669" v="4201" actId="1076"/>
          <ac:spMkLst>
            <pc:docMk/>
            <pc:sldMk cId="380884336" sldId="2147481280"/>
            <ac:spMk id="18" creationId="{D7B96BEE-509D-A3A0-39D4-D98CB2727901}"/>
          </ac:spMkLst>
        </pc:spChg>
        <pc:spChg chg="add mod">
          <ac:chgData name="DINA HENDERSON" userId="28dceb00-cc49-4e28-8c59-2b8fdf90c367" providerId="ADAL" clId="{1FEFE54F-F552-4259-8D7A-553C88865476}" dt="2026-03-07T18:19:45.288" v="4654" actId="1036"/>
          <ac:spMkLst>
            <pc:docMk/>
            <pc:sldMk cId="380884336" sldId="2147481280"/>
            <ac:spMk id="19" creationId="{D142692C-2896-21F9-44DA-21A9761608A1}"/>
          </ac:spMkLst>
        </pc:spChg>
        <pc:spChg chg="add mod">
          <ac:chgData name="DINA HENDERSON" userId="28dceb00-cc49-4e28-8c59-2b8fdf90c367" providerId="ADAL" clId="{1FEFE54F-F552-4259-8D7A-553C88865476}" dt="2026-03-07T18:19:45.288" v="4654" actId="1036"/>
          <ac:spMkLst>
            <pc:docMk/>
            <pc:sldMk cId="380884336" sldId="2147481280"/>
            <ac:spMk id="20" creationId="{C70F2B01-C0DE-FBCD-39C1-013D8E9A9E43}"/>
          </ac:spMkLst>
        </pc:spChg>
        <pc:spChg chg="add mod">
          <ac:chgData name="DINA HENDERSON" userId="28dceb00-cc49-4e28-8c59-2b8fdf90c367" providerId="ADAL" clId="{1FEFE54F-F552-4259-8D7A-553C88865476}" dt="2026-03-07T18:19:45.288" v="4654" actId="1036"/>
          <ac:spMkLst>
            <pc:docMk/>
            <pc:sldMk cId="380884336" sldId="2147481280"/>
            <ac:spMk id="21" creationId="{E43443DD-2A58-462C-2FAD-A1666E135AE1}"/>
          </ac:spMkLst>
        </pc:spChg>
        <pc:spChg chg="add mod">
          <ac:chgData name="DINA HENDERSON" userId="28dceb00-cc49-4e28-8c59-2b8fdf90c367" providerId="ADAL" clId="{1FEFE54F-F552-4259-8D7A-553C88865476}" dt="2026-03-07T18:19:56.869" v="4680" actId="1037"/>
          <ac:spMkLst>
            <pc:docMk/>
            <pc:sldMk cId="380884336" sldId="2147481280"/>
            <ac:spMk id="22" creationId="{1E9E5EF0-46A8-C8B7-FB7B-3782DF830270}"/>
          </ac:spMkLst>
        </pc:spChg>
        <pc:picChg chg="add mod modCrop">
          <ac:chgData name="DINA HENDERSON" userId="28dceb00-cc49-4e28-8c59-2b8fdf90c367" providerId="ADAL" clId="{1FEFE54F-F552-4259-8D7A-553C88865476}" dt="2026-03-07T18:19:31.189" v="4602" actId="1038"/>
          <ac:picMkLst>
            <pc:docMk/>
            <pc:sldMk cId="380884336" sldId="2147481280"/>
            <ac:picMk id="6" creationId="{EAE01190-621F-8F3A-6E2B-00CB48541501}"/>
          </ac:picMkLst>
        </pc:picChg>
      </pc:sldChg>
      <pc:sldChg chg="addSp delSp modSp add mod">
        <pc:chgData name="DINA HENDERSON" userId="28dceb00-cc49-4e28-8c59-2b8fdf90c367" providerId="ADAL" clId="{1FEFE54F-F552-4259-8D7A-553C88865476}" dt="2026-03-07T18:30:32.839" v="5050" actId="1038"/>
        <pc:sldMkLst>
          <pc:docMk/>
          <pc:sldMk cId="1395314279" sldId="2147481281"/>
        </pc:sldMkLst>
        <pc:spChg chg="mod">
          <ac:chgData name="DINA HENDERSON" userId="28dceb00-cc49-4e28-8c59-2b8fdf90c367" providerId="ADAL" clId="{1FEFE54F-F552-4259-8D7A-553C88865476}" dt="2026-03-07T18:30:05.329" v="5017" actId="1036"/>
          <ac:spMkLst>
            <pc:docMk/>
            <pc:sldMk cId="1395314279" sldId="2147481281"/>
            <ac:spMk id="8" creationId="{238CFF9E-1B67-8355-D727-9DF2456D95DA}"/>
          </ac:spMkLst>
        </pc:spChg>
        <pc:spChg chg="mod">
          <ac:chgData name="DINA HENDERSON" userId="28dceb00-cc49-4e28-8c59-2b8fdf90c367" providerId="ADAL" clId="{1FEFE54F-F552-4259-8D7A-553C88865476}" dt="2026-03-07T18:30:25.201" v="5039" actId="1038"/>
          <ac:spMkLst>
            <pc:docMk/>
            <pc:sldMk cId="1395314279" sldId="2147481281"/>
            <ac:spMk id="9" creationId="{0070CCDB-4985-8FC1-8A49-3281020B5F50}"/>
          </ac:spMkLst>
        </pc:spChg>
        <pc:spChg chg="mod">
          <ac:chgData name="DINA HENDERSON" userId="28dceb00-cc49-4e28-8c59-2b8fdf90c367" providerId="ADAL" clId="{1FEFE54F-F552-4259-8D7A-553C88865476}" dt="2026-03-07T18:30:25.201" v="5039" actId="1038"/>
          <ac:spMkLst>
            <pc:docMk/>
            <pc:sldMk cId="1395314279" sldId="2147481281"/>
            <ac:spMk id="11" creationId="{5371EFFE-1C92-E241-CEEF-927661D91608}"/>
          </ac:spMkLst>
        </pc:spChg>
        <pc:spChg chg="mod">
          <ac:chgData name="DINA HENDERSON" userId="28dceb00-cc49-4e28-8c59-2b8fdf90c367" providerId="ADAL" clId="{1FEFE54F-F552-4259-8D7A-553C88865476}" dt="2026-03-07T18:30:25.201" v="5039" actId="1038"/>
          <ac:spMkLst>
            <pc:docMk/>
            <pc:sldMk cId="1395314279" sldId="2147481281"/>
            <ac:spMk id="12" creationId="{F13BDF9E-084B-5D2B-6202-6757FCEF1C3C}"/>
          </ac:spMkLst>
        </pc:spChg>
        <pc:spChg chg="mod">
          <ac:chgData name="DINA HENDERSON" userId="28dceb00-cc49-4e28-8c59-2b8fdf90c367" providerId="ADAL" clId="{1FEFE54F-F552-4259-8D7A-553C88865476}" dt="2026-03-07T18:30:11.270" v="5021" actId="1035"/>
          <ac:spMkLst>
            <pc:docMk/>
            <pc:sldMk cId="1395314279" sldId="2147481281"/>
            <ac:spMk id="13" creationId="{0F100D2C-EA4E-8C71-78EA-66CAA8F82BD9}"/>
          </ac:spMkLst>
        </pc:spChg>
        <pc:spChg chg="mod">
          <ac:chgData name="DINA HENDERSON" userId="28dceb00-cc49-4e28-8c59-2b8fdf90c367" providerId="ADAL" clId="{1FEFE54F-F552-4259-8D7A-553C88865476}" dt="2026-03-07T18:30:25.201" v="5039" actId="1038"/>
          <ac:spMkLst>
            <pc:docMk/>
            <pc:sldMk cId="1395314279" sldId="2147481281"/>
            <ac:spMk id="14" creationId="{FA97BC61-C163-E49A-CB4C-472D7D31762B}"/>
          </ac:spMkLst>
        </pc:spChg>
        <pc:spChg chg="mod">
          <ac:chgData name="DINA HENDERSON" userId="28dceb00-cc49-4e28-8c59-2b8fdf90c367" providerId="ADAL" clId="{1FEFE54F-F552-4259-8D7A-553C88865476}" dt="2026-03-07T18:30:25.201" v="5039" actId="1038"/>
          <ac:spMkLst>
            <pc:docMk/>
            <pc:sldMk cId="1395314279" sldId="2147481281"/>
            <ac:spMk id="15" creationId="{64088103-479E-B3F2-A5E0-57B6E18805D3}"/>
          </ac:spMkLst>
        </pc:spChg>
        <pc:spChg chg="mod">
          <ac:chgData name="DINA HENDERSON" userId="28dceb00-cc49-4e28-8c59-2b8fdf90c367" providerId="ADAL" clId="{1FEFE54F-F552-4259-8D7A-553C88865476}" dt="2026-03-07T18:30:25.201" v="5039" actId="1038"/>
          <ac:spMkLst>
            <pc:docMk/>
            <pc:sldMk cId="1395314279" sldId="2147481281"/>
            <ac:spMk id="16" creationId="{99222ED1-7FD6-61DF-2118-EA9E4B7F3809}"/>
          </ac:spMkLst>
        </pc:spChg>
        <pc:spChg chg="mod">
          <ac:chgData name="DINA HENDERSON" userId="28dceb00-cc49-4e28-8c59-2b8fdf90c367" providerId="ADAL" clId="{1FEFE54F-F552-4259-8D7A-553C88865476}" dt="2026-03-07T18:25:48.654" v="4825" actId="164"/>
          <ac:spMkLst>
            <pc:docMk/>
            <pc:sldMk cId="1395314279" sldId="2147481281"/>
            <ac:spMk id="17" creationId="{2E2B030D-A131-BDF4-D76F-47BBD6F169D8}"/>
          </ac:spMkLst>
        </pc:spChg>
        <pc:spChg chg="mod">
          <ac:chgData name="DINA HENDERSON" userId="28dceb00-cc49-4e28-8c59-2b8fdf90c367" providerId="ADAL" clId="{1FEFE54F-F552-4259-8D7A-553C88865476}" dt="2026-03-07T18:25:48.654" v="4825" actId="164"/>
          <ac:spMkLst>
            <pc:docMk/>
            <pc:sldMk cId="1395314279" sldId="2147481281"/>
            <ac:spMk id="18" creationId="{469A6653-18BF-9EA5-26FB-669737BFEA6E}"/>
          </ac:spMkLst>
        </pc:spChg>
        <pc:spChg chg="del mod">
          <ac:chgData name="DINA HENDERSON" userId="28dceb00-cc49-4e28-8c59-2b8fdf90c367" providerId="ADAL" clId="{1FEFE54F-F552-4259-8D7A-553C88865476}" dt="2026-03-07T18:23:39.652" v="4736" actId="478"/>
          <ac:spMkLst>
            <pc:docMk/>
            <pc:sldMk cId="1395314279" sldId="2147481281"/>
            <ac:spMk id="19" creationId="{97656D4E-5925-2CDC-A6EA-FD095E93692A}"/>
          </ac:spMkLst>
        </pc:spChg>
        <pc:spChg chg="del mod">
          <ac:chgData name="DINA HENDERSON" userId="28dceb00-cc49-4e28-8c59-2b8fdf90c367" providerId="ADAL" clId="{1FEFE54F-F552-4259-8D7A-553C88865476}" dt="2026-03-07T18:23:40.130" v="4737" actId="478"/>
          <ac:spMkLst>
            <pc:docMk/>
            <pc:sldMk cId="1395314279" sldId="2147481281"/>
            <ac:spMk id="20" creationId="{A1676626-32A7-C05F-520C-8E522995238B}"/>
          </ac:spMkLst>
        </pc:spChg>
        <pc:spChg chg="del mod">
          <ac:chgData name="DINA HENDERSON" userId="28dceb00-cc49-4e28-8c59-2b8fdf90c367" providerId="ADAL" clId="{1FEFE54F-F552-4259-8D7A-553C88865476}" dt="2026-03-07T18:23:40.729" v="4738" actId="478"/>
          <ac:spMkLst>
            <pc:docMk/>
            <pc:sldMk cId="1395314279" sldId="2147481281"/>
            <ac:spMk id="21" creationId="{D27B3D52-0C59-0C48-62E1-61686D5A78D5}"/>
          </ac:spMkLst>
        </pc:spChg>
        <pc:spChg chg="mod">
          <ac:chgData name="DINA HENDERSON" userId="28dceb00-cc49-4e28-8c59-2b8fdf90c367" providerId="ADAL" clId="{1FEFE54F-F552-4259-8D7A-553C88865476}" dt="2026-03-07T18:29:32.001" v="4971" actId="1036"/>
          <ac:spMkLst>
            <pc:docMk/>
            <pc:sldMk cId="1395314279" sldId="2147481281"/>
            <ac:spMk id="22" creationId="{00F6581D-00A4-947F-E16F-BB1B8C00DA8F}"/>
          </ac:spMkLst>
        </pc:spChg>
        <pc:grpChg chg="add mod">
          <ac:chgData name="DINA HENDERSON" userId="28dceb00-cc49-4e28-8c59-2b8fdf90c367" providerId="ADAL" clId="{1FEFE54F-F552-4259-8D7A-553C88865476}" dt="2026-03-07T18:30:32.839" v="5050" actId="1038"/>
          <ac:grpSpMkLst>
            <pc:docMk/>
            <pc:sldMk cId="1395314279" sldId="2147481281"/>
            <ac:grpSpMk id="5" creationId="{B6EF6DE2-F143-8DB3-093A-D906D5C5511A}"/>
          </ac:grpSpMkLst>
        </pc:grpChg>
        <pc:picChg chg="mod">
          <ac:chgData name="DINA HENDERSON" userId="28dceb00-cc49-4e28-8c59-2b8fdf90c367" providerId="ADAL" clId="{1FEFE54F-F552-4259-8D7A-553C88865476}" dt="2026-03-07T18:30:25.201" v="5039" actId="1038"/>
          <ac:picMkLst>
            <pc:docMk/>
            <pc:sldMk cId="1395314279" sldId="2147481281"/>
            <ac:picMk id="6" creationId="{28731F09-9862-2809-342A-703A21052FB4}"/>
          </ac:picMkLst>
        </pc:picChg>
        <pc:cxnChg chg="add del mod">
          <ac:chgData name="DINA HENDERSON" userId="28dceb00-cc49-4e28-8c59-2b8fdf90c367" providerId="ADAL" clId="{1FEFE54F-F552-4259-8D7A-553C88865476}" dt="2026-03-07T18:27:57.298" v="4901" actId="11529"/>
          <ac:cxnSpMkLst>
            <pc:docMk/>
            <pc:sldMk cId="1395314279" sldId="2147481281"/>
            <ac:cxnSpMk id="10" creationId="{76C23A57-1E35-4EEF-813E-6CC4B5BE77A4}"/>
          </ac:cxnSpMkLst>
        </pc:cxnChg>
        <pc:cxnChg chg="add mod">
          <ac:chgData name="DINA HENDERSON" userId="28dceb00-cc49-4e28-8c59-2b8fdf90c367" providerId="ADAL" clId="{1FEFE54F-F552-4259-8D7A-553C88865476}" dt="2026-03-07T18:30:25.201" v="5039" actId="1038"/>
          <ac:cxnSpMkLst>
            <pc:docMk/>
            <pc:sldMk cId="1395314279" sldId="2147481281"/>
            <ac:cxnSpMk id="24" creationId="{37E4DFD7-EEB3-67DE-09AC-C80A3115D0E3}"/>
          </ac:cxnSpMkLst>
        </pc:cxnChg>
      </pc:sldChg>
      <pc:sldChg chg="add del">
        <pc:chgData name="DINA HENDERSON" userId="28dceb00-cc49-4e28-8c59-2b8fdf90c367" providerId="ADAL" clId="{1FEFE54F-F552-4259-8D7A-553C88865476}" dt="2026-03-07T18:32:02.515" v="5058" actId="47"/>
        <pc:sldMkLst>
          <pc:docMk/>
          <pc:sldMk cId="312855481" sldId="2147481282"/>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Pathways</c:v>
                </c:pt>
              </c:strCache>
            </c:strRef>
          </c:tx>
          <c:dPt>
            <c:idx val="0"/>
            <c:bubble3D val="0"/>
            <c:spPr>
              <a:solidFill>
                <a:srgbClr val="0D4F5C"/>
              </a:solidFill>
            </c:spPr>
            <c:extLst>
              <c:ext xmlns:c16="http://schemas.microsoft.com/office/drawing/2014/chart" uri="{C3380CC4-5D6E-409C-BE32-E72D297353CC}">
                <c16:uniqueId val="{00000001-6A57-4363-9B2F-A2D9F6BEF248}"/>
              </c:ext>
            </c:extLst>
          </c:dPt>
          <c:dPt>
            <c:idx val="1"/>
            <c:bubble3D val="0"/>
            <c:spPr>
              <a:solidFill>
                <a:srgbClr val="127387"/>
              </a:solidFill>
            </c:spPr>
            <c:extLst>
              <c:ext xmlns:c16="http://schemas.microsoft.com/office/drawing/2014/chart" uri="{C3380CC4-5D6E-409C-BE32-E72D297353CC}">
                <c16:uniqueId val="{00000003-6A57-4363-9B2F-A2D9F6BEF248}"/>
              </c:ext>
            </c:extLst>
          </c:dPt>
          <c:dPt>
            <c:idx val="2"/>
            <c:bubble3D val="0"/>
            <c:spPr>
              <a:solidFill>
                <a:srgbClr val="248CAA"/>
              </a:solidFill>
            </c:spPr>
            <c:extLst>
              <c:ext xmlns:c16="http://schemas.microsoft.com/office/drawing/2014/chart" uri="{C3380CC4-5D6E-409C-BE32-E72D297353CC}">
                <c16:uniqueId val="{00000005-6A57-4363-9B2F-A2D9F6BEF248}"/>
              </c:ext>
            </c:extLst>
          </c:dPt>
          <c:dPt>
            <c:idx val="3"/>
            <c:bubble3D val="0"/>
            <c:spPr>
              <a:solidFill>
                <a:srgbClr val="5FB4C8"/>
              </a:solidFill>
            </c:spPr>
            <c:extLst>
              <c:ext xmlns:c16="http://schemas.microsoft.com/office/drawing/2014/chart" uri="{C3380CC4-5D6E-409C-BE32-E72D297353CC}">
                <c16:uniqueId val="{00000007-6A57-4363-9B2F-A2D9F6BEF248}"/>
              </c:ext>
            </c:extLst>
          </c:dPt>
          <c:dPt>
            <c:idx val="4"/>
            <c:bubble3D val="0"/>
            <c:spPr>
              <a:solidFill>
                <a:srgbClr val="AACDDC"/>
              </a:solidFill>
            </c:spPr>
            <c:extLst>
              <c:ext xmlns:c16="http://schemas.microsoft.com/office/drawing/2014/chart" uri="{C3380CC4-5D6E-409C-BE32-E72D297353CC}">
                <c16:uniqueId val="{00000009-6A57-4363-9B2F-A2D9F6BEF248}"/>
              </c:ext>
            </c:extLst>
          </c:dPt>
          <c:dPt>
            <c:idx val="5"/>
            <c:bubble3D val="0"/>
            <c:spPr>
              <a:solidFill>
                <a:srgbClr val="D9D9D9"/>
              </a:solidFill>
            </c:spPr>
            <c:extLst>
              <c:ext xmlns:c16="http://schemas.microsoft.com/office/drawing/2014/chart" uri="{C3380CC4-5D6E-409C-BE32-E72D297353CC}">
                <c16:uniqueId val="{0000000B-6A57-4363-9B2F-A2D9F6BEF248}"/>
              </c:ext>
            </c:extLst>
          </c:dPt>
          <c:cat>
            <c:strRef>
              <c:f>Sheet1!$A$2:$A$7</c:f>
              <c:strCache>
                <c:ptCount val="6"/>
                <c:pt idx="0">
                  <c:v>4-Year College</c:v>
                </c:pt>
                <c:pt idx="1">
                  <c:v>2-Year College</c:v>
                </c:pt>
                <c:pt idx="2">
                  <c:v>Career Training</c:v>
                </c:pt>
                <c:pt idx="3">
                  <c:v>Military</c:v>
                </c:pt>
                <c:pt idx="4">
                  <c:v>Workforce w/o Training</c:v>
                </c:pt>
                <c:pt idx="5">
                  <c:v>Still Deciding</c:v>
                </c:pt>
              </c:strCache>
            </c:strRef>
          </c:cat>
          <c:val>
            <c:numRef>
              <c:f>Sheet1!$B$2:$B$7</c:f>
              <c:numCache>
                <c:formatCode>General</c:formatCode>
                <c:ptCount val="6"/>
                <c:pt idx="0">
                  <c:v>28</c:v>
                </c:pt>
                <c:pt idx="1">
                  <c:v>13</c:v>
                </c:pt>
                <c:pt idx="2">
                  <c:v>23</c:v>
                </c:pt>
                <c:pt idx="3">
                  <c:v>3</c:v>
                </c:pt>
                <c:pt idx="4">
                  <c:v>8</c:v>
                </c:pt>
                <c:pt idx="5">
                  <c:v>25</c:v>
                </c:pt>
              </c:numCache>
            </c:numRef>
          </c:val>
          <c:extLst>
            <c:ext xmlns:c16="http://schemas.microsoft.com/office/drawing/2014/chart" uri="{C3380CC4-5D6E-409C-BE32-E72D297353CC}">
              <c16:uniqueId val="{0000000C-6A57-4363-9B2F-A2D9F6BEF248}"/>
            </c:ext>
          </c:extLst>
        </c:ser>
        <c:dLbls>
          <c:showLegendKey val="0"/>
          <c:showVal val="0"/>
          <c:showCatName val="0"/>
          <c:showSerName val="0"/>
          <c:showPercent val="0"/>
          <c:showBubbleSize val="0"/>
          <c:showLeaderLines val="1"/>
        </c:dLbls>
        <c:firstSliceAng val="0"/>
        <c:holeSize val="56"/>
      </c:doughnutChart>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0.99101834417436929"/>
          <c:h val="0.9665055229403744"/>
        </c:manualLayout>
      </c:layout>
      <c:doughnutChart>
        <c:varyColors val="1"/>
        <c:ser>
          <c:idx val="0"/>
          <c:order val="0"/>
          <c:tx>
            <c:strRef>
              <c:f>Sheet1!$B$1</c:f>
              <c:strCache>
                <c:ptCount val="1"/>
              </c:strCache>
            </c:strRef>
          </c:tx>
          <c:dPt>
            <c:idx val="0"/>
            <c:bubble3D val="0"/>
            <c:spPr>
              <a:solidFill>
                <a:srgbClr val="1E6E7E"/>
              </a:solidFill>
              <a:ln>
                <a:noFill/>
              </a:ln>
            </c:spPr>
            <c:extLst>
              <c:ext xmlns:c16="http://schemas.microsoft.com/office/drawing/2014/chart" uri="{C3380CC4-5D6E-409C-BE32-E72D297353CC}">
                <c16:uniqueId val="{00000001-CDE8-4FBB-B3B9-0F189037CB16}"/>
              </c:ext>
            </c:extLst>
          </c:dPt>
          <c:dPt>
            <c:idx val="1"/>
            <c:bubble3D val="0"/>
            <c:spPr>
              <a:solidFill>
                <a:srgbClr val="3B8C9C"/>
              </a:solidFill>
              <a:ln>
                <a:noFill/>
              </a:ln>
            </c:spPr>
            <c:extLst>
              <c:ext xmlns:c16="http://schemas.microsoft.com/office/drawing/2014/chart" uri="{C3380CC4-5D6E-409C-BE32-E72D297353CC}">
                <c16:uniqueId val="{00000003-CDE8-4FBB-B3B9-0F189037CB16}"/>
              </c:ext>
            </c:extLst>
          </c:dPt>
          <c:dPt>
            <c:idx val="2"/>
            <c:bubble3D val="0"/>
            <c:spPr>
              <a:solidFill>
                <a:srgbClr val="67A9B6"/>
              </a:solidFill>
              <a:ln>
                <a:noFill/>
              </a:ln>
            </c:spPr>
            <c:extLst>
              <c:ext xmlns:c16="http://schemas.microsoft.com/office/drawing/2014/chart" uri="{C3380CC4-5D6E-409C-BE32-E72D297353CC}">
                <c16:uniqueId val="{00000005-CDE8-4FBB-B3B9-0F189037CB16}"/>
              </c:ext>
            </c:extLst>
          </c:dPt>
          <c:dPt>
            <c:idx val="3"/>
            <c:bubble3D val="0"/>
            <c:spPr>
              <a:solidFill>
                <a:srgbClr val="96C5CF"/>
              </a:solidFill>
              <a:ln>
                <a:noFill/>
              </a:ln>
            </c:spPr>
            <c:extLst>
              <c:ext xmlns:c16="http://schemas.microsoft.com/office/drawing/2014/chart" uri="{C3380CC4-5D6E-409C-BE32-E72D297353CC}">
                <c16:uniqueId val="{00000007-CDE8-4FBB-B3B9-0F189037CB16}"/>
              </c:ext>
            </c:extLst>
          </c:dPt>
          <c:dPt>
            <c:idx val="4"/>
            <c:bubble3D val="0"/>
            <c:spPr>
              <a:solidFill>
                <a:srgbClr val="C7E1E6"/>
              </a:solidFill>
              <a:ln>
                <a:noFill/>
              </a:ln>
            </c:spPr>
            <c:extLst>
              <c:ext xmlns:c16="http://schemas.microsoft.com/office/drawing/2014/chart" uri="{C3380CC4-5D6E-409C-BE32-E72D297353CC}">
                <c16:uniqueId val="{00000009-CDE8-4FBB-B3B9-0F189037CB16}"/>
              </c:ext>
            </c:extLst>
          </c:dPt>
          <c:dPt>
            <c:idx val="5"/>
            <c:bubble3D val="0"/>
            <c:spPr>
              <a:noFill/>
              <a:ln>
                <a:noFill/>
              </a:ln>
            </c:spPr>
            <c:extLst>
              <c:ext xmlns:c16="http://schemas.microsoft.com/office/drawing/2014/chart" uri="{C3380CC4-5D6E-409C-BE32-E72D297353CC}">
                <c16:uniqueId val="{0000000B-CDE8-4FBB-B3B9-0F189037CB16}"/>
              </c:ext>
            </c:extLst>
          </c:dPt>
          <c:cat>
            <c:strRef>
              <c:f>Sheet1!$A$2:$A$7</c:f>
              <c:strCache>
                <c:ptCount val="5"/>
                <c:pt idx="0">
                  <c:v>Health Prof.</c:v>
                </c:pt>
                <c:pt idx="1">
                  <c:v>Engineering</c:v>
                </c:pt>
                <c:pt idx="2">
                  <c:v>Social Sci.</c:v>
                </c:pt>
                <c:pt idx="3">
                  <c:v>Business</c:v>
                </c:pt>
                <c:pt idx="4">
                  <c:v>Education</c:v>
                </c:pt>
              </c:strCache>
            </c:strRef>
          </c:cat>
          <c:val>
            <c:numRef>
              <c:f>Sheet1!$B$2:$B$7</c:f>
              <c:numCache>
                <c:formatCode>General</c:formatCode>
                <c:ptCount val="6"/>
                <c:pt idx="0">
                  <c:v>27</c:v>
                </c:pt>
                <c:pt idx="1">
                  <c:v>12</c:v>
                </c:pt>
                <c:pt idx="2">
                  <c:v>8</c:v>
                </c:pt>
                <c:pt idx="3">
                  <c:v>4</c:v>
                </c:pt>
                <c:pt idx="4">
                  <c:v>4</c:v>
                </c:pt>
                <c:pt idx="5">
                  <c:v>79</c:v>
                </c:pt>
              </c:numCache>
            </c:numRef>
          </c:val>
          <c:extLst>
            <c:ext xmlns:c16="http://schemas.microsoft.com/office/drawing/2014/chart" uri="{C3380CC4-5D6E-409C-BE32-E72D297353CC}">
              <c16:uniqueId val="{0000000C-CDE8-4FBB-B3B9-0F189037CB16}"/>
            </c:ext>
          </c:extLst>
        </c:ser>
        <c:dLbls>
          <c:showLegendKey val="0"/>
          <c:showVal val="0"/>
          <c:showCatName val="0"/>
          <c:showSerName val="0"/>
          <c:showPercent val="0"/>
          <c:showBubbleSize val="0"/>
          <c:showLeaderLines val="1"/>
        </c:dLbls>
        <c:firstSliceAng val="0"/>
        <c:holeSize val="72"/>
      </c:doughnutChart>
      <c:spPr>
        <a:noFill/>
        <a:ln w="25400">
          <a:noFill/>
        </a:ln>
      </c:spPr>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Pathways</c:v>
                </c:pt>
              </c:strCache>
            </c:strRef>
          </c:tx>
          <c:dPt>
            <c:idx val="0"/>
            <c:bubble3D val="0"/>
            <c:spPr>
              <a:solidFill>
                <a:srgbClr val="0D4F5C"/>
              </a:solidFill>
            </c:spPr>
            <c:extLst>
              <c:ext xmlns:c16="http://schemas.microsoft.com/office/drawing/2014/chart" uri="{C3380CC4-5D6E-409C-BE32-E72D297353CC}">
                <c16:uniqueId val="{00000001-B9BD-4A4C-A853-2EEE81691FA8}"/>
              </c:ext>
            </c:extLst>
          </c:dPt>
          <c:dPt>
            <c:idx val="1"/>
            <c:bubble3D val="0"/>
            <c:spPr>
              <a:solidFill>
                <a:srgbClr val="127387"/>
              </a:solidFill>
            </c:spPr>
            <c:extLst>
              <c:ext xmlns:c16="http://schemas.microsoft.com/office/drawing/2014/chart" uri="{C3380CC4-5D6E-409C-BE32-E72D297353CC}">
                <c16:uniqueId val="{00000003-B9BD-4A4C-A853-2EEE81691FA8}"/>
              </c:ext>
            </c:extLst>
          </c:dPt>
          <c:dPt>
            <c:idx val="2"/>
            <c:bubble3D val="0"/>
            <c:spPr>
              <a:solidFill>
                <a:srgbClr val="248CAA">
                  <a:alpha val="34902"/>
                </a:srgbClr>
              </a:solidFill>
            </c:spPr>
            <c:extLst>
              <c:ext xmlns:c16="http://schemas.microsoft.com/office/drawing/2014/chart" uri="{C3380CC4-5D6E-409C-BE32-E72D297353CC}">
                <c16:uniqueId val="{00000005-B9BD-4A4C-A853-2EEE81691FA8}"/>
              </c:ext>
            </c:extLst>
          </c:dPt>
          <c:dPt>
            <c:idx val="3"/>
            <c:bubble3D val="0"/>
            <c:spPr>
              <a:solidFill>
                <a:srgbClr val="5FB4C8">
                  <a:alpha val="34902"/>
                </a:srgbClr>
              </a:solidFill>
            </c:spPr>
            <c:extLst>
              <c:ext xmlns:c16="http://schemas.microsoft.com/office/drawing/2014/chart" uri="{C3380CC4-5D6E-409C-BE32-E72D297353CC}">
                <c16:uniqueId val="{00000007-B9BD-4A4C-A853-2EEE81691FA8}"/>
              </c:ext>
            </c:extLst>
          </c:dPt>
          <c:dPt>
            <c:idx val="4"/>
            <c:bubble3D val="0"/>
            <c:spPr>
              <a:solidFill>
                <a:srgbClr val="AACDDC">
                  <a:alpha val="34902"/>
                </a:srgbClr>
              </a:solidFill>
            </c:spPr>
            <c:extLst>
              <c:ext xmlns:c16="http://schemas.microsoft.com/office/drawing/2014/chart" uri="{C3380CC4-5D6E-409C-BE32-E72D297353CC}">
                <c16:uniqueId val="{00000009-B9BD-4A4C-A853-2EEE81691FA8}"/>
              </c:ext>
            </c:extLst>
          </c:dPt>
          <c:dPt>
            <c:idx val="5"/>
            <c:bubble3D val="0"/>
            <c:spPr>
              <a:solidFill>
                <a:srgbClr val="D9D9D9">
                  <a:alpha val="34902"/>
                </a:srgbClr>
              </a:solidFill>
            </c:spPr>
            <c:extLst>
              <c:ext xmlns:c16="http://schemas.microsoft.com/office/drawing/2014/chart" uri="{C3380CC4-5D6E-409C-BE32-E72D297353CC}">
                <c16:uniqueId val="{0000000B-B9BD-4A4C-A853-2EEE81691FA8}"/>
              </c:ext>
            </c:extLst>
          </c:dPt>
          <c:cat>
            <c:strRef>
              <c:f>Sheet1!$A$2:$A$7</c:f>
              <c:strCache>
                <c:ptCount val="6"/>
                <c:pt idx="0">
                  <c:v>4-Year College</c:v>
                </c:pt>
                <c:pt idx="1">
                  <c:v>2-Year College</c:v>
                </c:pt>
                <c:pt idx="2">
                  <c:v>Career Training</c:v>
                </c:pt>
                <c:pt idx="3">
                  <c:v>Military</c:v>
                </c:pt>
                <c:pt idx="4">
                  <c:v>Workforce w/o Training</c:v>
                </c:pt>
                <c:pt idx="5">
                  <c:v>Still Deciding</c:v>
                </c:pt>
              </c:strCache>
            </c:strRef>
          </c:cat>
          <c:val>
            <c:numRef>
              <c:f>Sheet1!$B$2:$B$7</c:f>
              <c:numCache>
                <c:formatCode>General</c:formatCode>
                <c:ptCount val="6"/>
                <c:pt idx="0">
                  <c:v>28</c:v>
                </c:pt>
                <c:pt idx="1">
                  <c:v>13</c:v>
                </c:pt>
                <c:pt idx="2">
                  <c:v>23</c:v>
                </c:pt>
                <c:pt idx="3">
                  <c:v>3</c:v>
                </c:pt>
                <c:pt idx="4">
                  <c:v>8</c:v>
                </c:pt>
                <c:pt idx="5">
                  <c:v>25</c:v>
                </c:pt>
              </c:numCache>
            </c:numRef>
          </c:val>
          <c:extLst>
            <c:ext xmlns:c16="http://schemas.microsoft.com/office/drawing/2014/chart" uri="{C3380CC4-5D6E-409C-BE32-E72D297353CC}">
              <c16:uniqueId val="{0000000C-B9BD-4A4C-A853-2EEE81691FA8}"/>
            </c:ext>
          </c:extLst>
        </c:ser>
        <c:dLbls>
          <c:showLegendKey val="0"/>
          <c:showVal val="0"/>
          <c:showCatName val="0"/>
          <c:showSerName val="0"/>
          <c:showPercent val="0"/>
          <c:showBubbleSize val="0"/>
          <c:showLeaderLines val="1"/>
        </c:dLbls>
        <c:firstSliceAng val="0"/>
        <c:holeSize val="56"/>
      </c:doughnutChart>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0.99101834417436929"/>
          <c:h val="0.9665055229403744"/>
        </c:manualLayout>
      </c:layout>
      <c:doughnutChart>
        <c:varyColors val="1"/>
        <c:dLbls>
          <c:showLegendKey val="0"/>
          <c:showVal val="0"/>
          <c:showCatName val="0"/>
          <c:showSerName val="0"/>
          <c:showPercent val="0"/>
          <c:showBubbleSize val="0"/>
          <c:showLeaderLines val="0"/>
        </c:dLbls>
        <c:firstSliceAng val="0"/>
        <c:holeSize val="72"/>
      </c:doughnutChart>
      <c:spPr>
        <a:noFill/>
        <a:ln w="25400">
          <a:noFill/>
        </a:ln>
      </c:spPr>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0446915556854665E-2"/>
          <c:y val="1.2084493254378773E-2"/>
          <c:w val="0.9251503481858312"/>
          <c:h val="0.96132962158598789"/>
        </c:manualLayout>
      </c:layout>
      <c:doughnutChart>
        <c:varyColors val="1"/>
        <c:ser>
          <c:idx val="0"/>
          <c:order val="0"/>
          <c:tx>
            <c:strRef>
              <c:f>Sheet1!$B$1</c:f>
              <c:strCache>
                <c:ptCount val="1"/>
                <c:pt idx="0">
                  <c:v>Programs</c:v>
                </c:pt>
              </c:strCache>
            </c:strRef>
          </c:tx>
          <c:dPt>
            <c:idx val="0"/>
            <c:bubble3D val="0"/>
            <c:spPr>
              <a:solidFill>
                <a:srgbClr val="1D7087"/>
              </a:solidFill>
              <a:ln>
                <a:noFill/>
              </a:ln>
            </c:spPr>
            <c:extLst>
              <c:ext xmlns:c16="http://schemas.microsoft.com/office/drawing/2014/chart" uri="{C3380CC4-5D6E-409C-BE32-E72D297353CC}">
                <c16:uniqueId val="{00000001-9C88-42A3-8C03-ECF429621AE8}"/>
              </c:ext>
            </c:extLst>
          </c:dPt>
          <c:dPt>
            <c:idx val="1"/>
            <c:bubble3D val="0"/>
            <c:spPr>
              <a:solidFill>
                <a:srgbClr val="3C9BB4"/>
              </a:solidFill>
              <a:ln>
                <a:noFill/>
              </a:ln>
            </c:spPr>
            <c:extLst>
              <c:ext xmlns:c16="http://schemas.microsoft.com/office/drawing/2014/chart" uri="{C3380CC4-5D6E-409C-BE32-E72D297353CC}">
                <c16:uniqueId val="{00000003-9C88-42A3-8C03-ECF429621AE8}"/>
              </c:ext>
            </c:extLst>
          </c:dPt>
          <c:dPt>
            <c:idx val="2"/>
            <c:bubble3D val="0"/>
            <c:spPr>
              <a:solidFill>
                <a:srgbClr val="5AAFC3"/>
              </a:solidFill>
              <a:ln>
                <a:noFill/>
              </a:ln>
            </c:spPr>
            <c:extLst>
              <c:ext xmlns:c16="http://schemas.microsoft.com/office/drawing/2014/chart" uri="{C3380CC4-5D6E-409C-BE32-E72D297353CC}">
                <c16:uniqueId val="{00000005-9C88-42A3-8C03-ECF429621AE8}"/>
              </c:ext>
            </c:extLst>
          </c:dPt>
          <c:dPt>
            <c:idx val="3"/>
            <c:bubble3D val="0"/>
            <c:spPr>
              <a:solidFill>
                <a:srgbClr val="78C3D2"/>
              </a:solidFill>
              <a:ln>
                <a:noFill/>
              </a:ln>
            </c:spPr>
            <c:extLst>
              <c:ext xmlns:c16="http://schemas.microsoft.com/office/drawing/2014/chart" uri="{C3380CC4-5D6E-409C-BE32-E72D297353CC}">
                <c16:uniqueId val="{00000007-9C88-42A3-8C03-ECF429621AE8}"/>
              </c:ext>
            </c:extLst>
          </c:dPt>
          <c:dPt>
            <c:idx val="4"/>
            <c:bubble3D val="0"/>
            <c:spPr>
              <a:solidFill>
                <a:srgbClr val="96D2DC"/>
              </a:solidFill>
              <a:ln>
                <a:noFill/>
              </a:ln>
            </c:spPr>
            <c:extLst>
              <c:ext xmlns:c16="http://schemas.microsoft.com/office/drawing/2014/chart" uri="{C3380CC4-5D6E-409C-BE32-E72D297353CC}">
                <c16:uniqueId val="{00000009-9C88-42A3-8C03-ECF429621AE8}"/>
              </c:ext>
            </c:extLst>
          </c:dPt>
          <c:dPt>
            <c:idx val="5"/>
            <c:bubble3D val="0"/>
            <c:spPr>
              <a:noFill/>
              <a:ln>
                <a:noFill/>
              </a:ln>
            </c:spPr>
            <c:extLst>
              <c:ext xmlns:c16="http://schemas.microsoft.com/office/drawing/2014/chart" uri="{C3380CC4-5D6E-409C-BE32-E72D297353CC}">
                <c16:uniqueId val="{0000000B-9C88-42A3-8C03-ECF429621AE8}"/>
              </c:ext>
            </c:extLst>
          </c:dPt>
          <c:cat>
            <c:strRef>
              <c:f>Sheet1!$A$2:$A$7</c:f>
              <c:strCache>
                <c:ptCount val="6"/>
                <c:pt idx="0">
                  <c:v>Lineman</c:v>
                </c:pt>
                <c:pt idx="1">
                  <c:v>Mechanic</c:v>
                </c:pt>
                <c:pt idx="2">
                  <c:v>Electrician</c:v>
                </c:pt>
                <c:pt idx="3">
                  <c:v>Health Care</c:v>
                </c:pt>
                <c:pt idx="4">
                  <c:v>Welding</c:v>
                </c:pt>
              </c:strCache>
            </c:strRef>
          </c:cat>
          <c:val>
            <c:numRef>
              <c:f>Sheet1!$B$2:$B$7</c:f>
              <c:numCache>
                <c:formatCode>General</c:formatCode>
                <c:ptCount val="6"/>
                <c:pt idx="0">
                  <c:v>13</c:v>
                </c:pt>
                <c:pt idx="1">
                  <c:v>13</c:v>
                </c:pt>
                <c:pt idx="2">
                  <c:v>7</c:v>
                </c:pt>
                <c:pt idx="3">
                  <c:v>7</c:v>
                </c:pt>
                <c:pt idx="4">
                  <c:v>7</c:v>
                </c:pt>
                <c:pt idx="5">
                  <c:v>157.34782608695653</c:v>
                </c:pt>
              </c:numCache>
            </c:numRef>
          </c:val>
          <c:extLst>
            <c:ext xmlns:c16="http://schemas.microsoft.com/office/drawing/2014/chart" uri="{C3380CC4-5D6E-409C-BE32-E72D297353CC}">
              <c16:uniqueId val="{0000000C-9C88-42A3-8C03-ECF429621AE8}"/>
            </c:ext>
          </c:extLst>
        </c:ser>
        <c:dLbls>
          <c:showLegendKey val="0"/>
          <c:showVal val="0"/>
          <c:showCatName val="0"/>
          <c:showSerName val="0"/>
          <c:showPercent val="0"/>
          <c:showBubbleSize val="0"/>
          <c:showLeaderLines val="1"/>
        </c:dLbls>
        <c:firstSliceAng val="2"/>
        <c:holeSize val="80"/>
      </c:doughnutChart>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Pathways</c:v>
                </c:pt>
              </c:strCache>
            </c:strRef>
          </c:tx>
          <c:dPt>
            <c:idx val="0"/>
            <c:bubble3D val="0"/>
            <c:spPr>
              <a:solidFill>
                <a:srgbClr val="0D4F5C">
                  <a:alpha val="25098"/>
                </a:srgbClr>
              </a:solidFill>
            </c:spPr>
            <c:extLst>
              <c:ext xmlns:c16="http://schemas.microsoft.com/office/drawing/2014/chart" uri="{C3380CC4-5D6E-409C-BE32-E72D297353CC}">
                <c16:uniqueId val="{00000001-B9BD-4A4C-A853-2EEE81691FA8}"/>
              </c:ext>
            </c:extLst>
          </c:dPt>
          <c:dPt>
            <c:idx val="1"/>
            <c:bubble3D val="0"/>
            <c:spPr>
              <a:solidFill>
                <a:srgbClr val="127387">
                  <a:alpha val="25098"/>
                </a:srgbClr>
              </a:solidFill>
            </c:spPr>
            <c:extLst>
              <c:ext xmlns:c16="http://schemas.microsoft.com/office/drawing/2014/chart" uri="{C3380CC4-5D6E-409C-BE32-E72D297353CC}">
                <c16:uniqueId val="{00000003-B9BD-4A4C-A853-2EEE81691FA8}"/>
              </c:ext>
            </c:extLst>
          </c:dPt>
          <c:dPt>
            <c:idx val="2"/>
            <c:bubble3D val="0"/>
            <c:spPr>
              <a:solidFill>
                <a:srgbClr val="248CAA"/>
              </a:solidFill>
            </c:spPr>
            <c:extLst>
              <c:ext xmlns:c16="http://schemas.microsoft.com/office/drawing/2014/chart" uri="{C3380CC4-5D6E-409C-BE32-E72D297353CC}">
                <c16:uniqueId val="{00000005-B9BD-4A4C-A853-2EEE81691FA8}"/>
              </c:ext>
            </c:extLst>
          </c:dPt>
          <c:dPt>
            <c:idx val="3"/>
            <c:bubble3D val="0"/>
            <c:spPr>
              <a:solidFill>
                <a:srgbClr val="5FB4C8">
                  <a:alpha val="34902"/>
                </a:srgbClr>
              </a:solidFill>
            </c:spPr>
            <c:extLst>
              <c:ext xmlns:c16="http://schemas.microsoft.com/office/drawing/2014/chart" uri="{C3380CC4-5D6E-409C-BE32-E72D297353CC}">
                <c16:uniqueId val="{00000007-B9BD-4A4C-A853-2EEE81691FA8}"/>
              </c:ext>
            </c:extLst>
          </c:dPt>
          <c:dPt>
            <c:idx val="4"/>
            <c:bubble3D val="0"/>
            <c:spPr>
              <a:solidFill>
                <a:srgbClr val="AACDDC">
                  <a:alpha val="34902"/>
                </a:srgbClr>
              </a:solidFill>
            </c:spPr>
            <c:extLst>
              <c:ext xmlns:c16="http://schemas.microsoft.com/office/drawing/2014/chart" uri="{C3380CC4-5D6E-409C-BE32-E72D297353CC}">
                <c16:uniqueId val="{00000009-B9BD-4A4C-A853-2EEE81691FA8}"/>
              </c:ext>
            </c:extLst>
          </c:dPt>
          <c:dPt>
            <c:idx val="5"/>
            <c:bubble3D val="0"/>
            <c:spPr>
              <a:solidFill>
                <a:srgbClr val="D9D9D9">
                  <a:alpha val="34902"/>
                </a:srgbClr>
              </a:solidFill>
            </c:spPr>
            <c:extLst>
              <c:ext xmlns:c16="http://schemas.microsoft.com/office/drawing/2014/chart" uri="{C3380CC4-5D6E-409C-BE32-E72D297353CC}">
                <c16:uniqueId val="{0000000B-B9BD-4A4C-A853-2EEE81691FA8}"/>
              </c:ext>
            </c:extLst>
          </c:dPt>
          <c:cat>
            <c:strRef>
              <c:f>Sheet1!$A$2:$A$7</c:f>
              <c:strCache>
                <c:ptCount val="6"/>
                <c:pt idx="0">
                  <c:v>4-Year College</c:v>
                </c:pt>
                <c:pt idx="1">
                  <c:v>2-Year College</c:v>
                </c:pt>
                <c:pt idx="2">
                  <c:v>Career Training</c:v>
                </c:pt>
                <c:pt idx="3">
                  <c:v>Military</c:v>
                </c:pt>
                <c:pt idx="4">
                  <c:v>Workforce w/o Training</c:v>
                </c:pt>
                <c:pt idx="5">
                  <c:v>Still Deciding</c:v>
                </c:pt>
              </c:strCache>
            </c:strRef>
          </c:cat>
          <c:val>
            <c:numRef>
              <c:f>Sheet1!$B$2:$B$7</c:f>
              <c:numCache>
                <c:formatCode>General</c:formatCode>
                <c:ptCount val="6"/>
                <c:pt idx="0">
                  <c:v>28</c:v>
                </c:pt>
                <c:pt idx="1">
                  <c:v>13</c:v>
                </c:pt>
                <c:pt idx="2">
                  <c:v>23</c:v>
                </c:pt>
                <c:pt idx="3">
                  <c:v>3</c:v>
                </c:pt>
                <c:pt idx="4">
                  <c:v>8</c:v>
                </c:pt>
                <c:pt idx="5">
                  <c:v>25</c:v>
                </c:pt>
              </c:numCache>
            </c:numRef>
          </c:val>
          <c:extLst>
            <c:ext xmlns:c16="http://schemas.microsoft.com/office/drawing/2014/chart" uri="{C3380CC4-5D6E-409C-BE32-E72D297353CC}">
              <c16:uniqueId val="{0000000C-B9BD-4A4C-A853-2EEE81691FA8}"/>
            </c:ext>
          </c:extLst>
        </c:ser>
        <c:dLbls>
          <c:showLegendKey val="0"/>
          <c:showVal val="0"/>
          <c:showCatName val="0"/>
          <c:showSerName val="0"/>
          <c:showPercent val="0"/>
          <c:showBubbleSize val="0"/>
          <c:showLeaderLines val="1"/>
        </c:dLbls>
        <c:firstSliceAng val="212"/>
        <c:holeSize val="56"/>
      </c:doughnutChart>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0.99101834417436929"/>
          <c:h val="0.9665055229403744"/>
        </c:manualLayout>
      </c:layout>
      <c:doughnutChart>
        <c:varyColors val="1"/>
        <c:dLbls>
          <c:showLegendKey val="0"/>
          <c:showVal val="0"/>
          <c:showCatName val="0"/>
          <c:showSerName val="0"/>
          <c:showPercent val="0"/>
          <c:showBubbleSize val="0"/>
          <c:showLeaderLines val="0"/>
        </c:dLbls>
        <c:firstSliceAng val="0"/>
        <c:holeSize val="72"/>
      </c:doughnutChart>
      <c:spPr>
        <a:noFill/>
        <a:ln w="25400">
          <a:noFill/>
        </a:ln>
      </c:spPr>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0446915556854665E-2"/>
          <c:y val="1.2084493254378773E-2"/>
          <c:w val="0.9251503481858312"/>
          <c:h val="0.96132962158598789"/>
        </c:manualLayout>
      </c:layout>
      <c:doughnutChart>
        <c:varyColors val="1"/>
        <c:ser>
          <c:idx val="0"/>
          <c:order val="0"/>
          <c:tx>
            <c:strRef>
              <c:f>Sheet1!$B$1</c:f>
              <c:strCache>
                <c:ptCount val="1"/>
                <c:pt idx="0">
                  <c:v>Programs</c:v>
                </c:pt>
              </c:strCache>
            </c:strRef>
          </c:tx>
          <c:dPt>
            <c:idx val="0"/>
            <c:bubble3D val="0"/>
            <c:spPr>
              <a:solidFill>
                <a:srgbClr val="9FA4A6"/>
              </a:solidFill>
              <a:ln>
                <a:noFill/>
              </a:ln>
            </c:spPr>
            <c:extLst>
              <c:ext xmlns:c16="http://schemas.microsoft.com/office/drawing/2014/chart" uri="{C3380CC4-5D6E-409C-BE32-E72D297353CC}">
                <c16:uniqueId val="{00000001-9C88-42A3-8C03-ECF429621AE8}"/>
              </c:ext>
            </c:extLst>
          </c:dPt>
          <c:dPt>
            <c:idx val="1"/>
            <c:bubble3D val="0"/>
            <c:spPr>
              <a:solidFill>
                <a:srgbClr val="B3B7BA"/>
              </a:solidFill>
              <a:ln>
                <a:noFill/>
              </a:ln>
            </c:spPr>
            <c:extLst>
              <c:ext xmlns:c16="http://schemas.microsoft.com/office/drawing/2014/chart" uri="{C3380CC4-5D6E-409C-BE32-E72D297353CC}">
                <c16:uniqueId val="{00000003-9C88-42A3-8C03-ECF429621AE8}"/>
              </c:ext>
            </c:extLst>
          </c:dPt>
          <c:dPt>
            <c:idx val="2"/>
            <c:bubble3D val="0"/>
            <c:spPr>
              <a:solidFill>
                <a:srgbClr val="C6CACC"/>
              </a:solidFill>
              <a:ln>
                <a:noFill/>
              </a:ln>
            </c:spPr>
            <c:extLst>
              <c:ext xmlns:c16="http://schemas.microsoft.com/office/drawing/2014/chart" uri="{C3380CC4-5D6E-409C-BE32-E72D297353CC}">
                <c16:uniqueId val="{00000005-9C88-42A3-8C03-ECF429621AE8}"/>
              </c:ext>
            </c:extLst>
          </c:dPt>
          <c:dPt>
            <c:idx val="3"/>
            <c:bubble3D val="0"/>
            <c:spPr>
              <a:solidFill>
                <a:srgbClr val="D9DCDE"/>
              </a:solidFill>
              <a:ln>
                <a:noFill/>
              </a:ln>
            </c:spPr>
            <c:extLst>
              <c:ext xmlns:c16="http://schemas.microsoft.com/office/drawing/2014/chart" uri="{C3380CC4-5D6E-409C-BE32-E72D297353CC}">
                <c16:uniqueId val="{00000007-9C88-42A3-8C03-ECF429621AE8}"/>
              </c:ext>
            </c:extLst>
          </c:dPt>
          <c:dPt>
            <c:idx val="4"/>
            <c:bubble3D val="0"/>
            <c:spPr>
              <a:solidFill>
                <a:srgbClr val="ECEEEF"/>
              </a:solidFill>
              <a:ln>
                <a:noFill/>
              </a:ln>
            </c:spPr>
            <c:extLst>
              <c:ext xmlns:c16="http://schemas.microsoft.com/office/drawing/2014/chart" uri="{C3380CC4-5D6E-409C-BE32-E72D297353CC}">
                <c16:uniqueId val="{00000009-9C88-42A3-8C03-ECF429621AE8}"/>
              </c:ext>
            </c:extLst>
          </c:dPt>
          <c:dPt>
            <c:idx val="5"/>
            <c:bubble3D val="0"/>
            <c:spPr>
              <a:noFill/>
              <a:ln>
                <a:noFill/>
              </a:ln>
            </c:spPr>
            <c:extLst>
              <c:ext xmlns:c16="http://schemas.microsoft.com/office/drawing/2014/chart" uri="{C3380CC4-5D6E-409C-BE32-E72D297353CC}">
                <c16:uniqueId val="{0000000B-9C88-42A3-8C03-ECF429621AE8}"/>
              </c:ext>
            </c:extLst>
          </c:dPt>
          <c:cat>
            <c:strRef>
              <c:f>Sheet1!$A$2:$A$7</c:f>
              <c:strCache>
                <c:ptCount val="5"/>
                <c:pt idx="0">
                  <c:v>Lineman</c:v>
                </c:pt>
                <c:pt idx="1">
                  <c:v>Mechanic</c:v>
                </c:pt>
                <c:pt idx="2">
                  <c:v>Electrician</c:v>
                </c:pt>
                <c:pt idx="3">
                  <c:v>Health Care</c:v>
                </c:pt>
                <c:pt idx="4">
                  <c:v>Welding</c:v>
                </c:pt>
              </c:strCache>
            </c:strRef>
          </c:cat>
          <c:val>
            <c:numRef>
              <c:f>Sheet1!$B$2:$B$7</c:f>
              <c:numCache>
                <c:formatCode>General</c:formatCode>
                <c:ptCount val="6"/>
                <c:pt idx="0">
                  <c:v>50</c:v>
                </c:pt>
                <c:pt idx="1">
                  <c:v>50</c:v>
                </c:pt>
                <c:pt idx="2">
                  <c:v>38</c:v>
                </c:pt>
                <c:pt idx="3">
                  <c:v>19</c:v>
                </c:pt>
                <c:pt idx="4">
                  <c:v>19</c:v>
                </c:pt>
                <c:pt idx="5">
                  <c:v>528</c:v>
                </c:pt>
              </c:numCache>
            </c:numRef>
          </c:val>
          <c:extLst>
            <c:ext xmlns:c16="http://schemas.microsoft.com/office/drawing/2014/chart" uri="{C3380CC4-5D6E-409C-BE32-E72D297353CC}">
              <c16:uniqueId val="{0000000C-9C88-42A3-8C03-ECF429621AE8}"/>
            </c:ext>
          </c:extLst>
        </c:ser>
        <c:dLbls>
          <c:showLegendKey val="0"/>
          <c:showVal val="0"/>
          <c:showCatName val="0"/>
          <c:showSerName val="0"/>
          <c:showPercent val="0"/>
          <c:showBubbleSize val="0"/>
          <c:showLeaderLines val="1"/>
        </c:dLbls>
        <c:firstSliceAng val="2"/>
        <c:holeSize val="80"/>
      </c:doughnutChart>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Pathways</c:v>
                </c:pt>
              </c:strCache>
            </c:strRef>
          </c:tx>
          <c:dPt>
            <c:idx val="0"/>
            <c:bubble3D val="0"/>
            <c:spPr>
              <a:solidFill>
                <a:srgbClr val="0D4F5C">
                  <a:alpha val="25098"/>
                </a:srgbClr>
              </a:solidFill>
            </c:spPr>
            <c:extLst>
              <c:ext xmlns:c16="http://schemas.microsoft.com/office/drawing/2014/chart" uri="{C3380CC4-5D6E-409C-BE32-E72D297353CC}">
                <c16:uniqueId val="{00000001-B9BD-4A4C-A853-2EEE81691FA8}"/>
              </c:ext>
            </c:extLst>
          </c:dPt>
          <c:dPt>
            <c:idx val="1"/>
            <c:bubble3D val="0"/>
            <c:spPr>
              <a:solidFill>
                <a:srgbClr val="127387">
                  <a:alpha val="25098"/>
                </a:srgbClr>
              </a:solidFill>
            </c:spPr>
            <c:extLst>
              <c:ext xmlns:c16="http://schemas.microsoft.com/office/drawing/2014/chart" uri="{C3380CC4-5D6E-409C-BE32-E72D297353CC}">
                <c16:uniqueId val="{00000003-B9BD-4A4C-A853-2EEE81691FA8}"/>
              </c:ext>
            </c:extLst>
          </c:dPt>
          <c:dPt>
            <c:idx val="2"/>
            <c:bubble3D val="0"/>
            <c:spPr>
              <a:solidFill>
                <a:srgbClr val="248CAA">
                  <a:alpha val="25098"/>
                </a:srgbClr>
              </a:solidFill>
            </c:spPr>
            <c:extLst>
              <c:ext xmlns:c16="http://schemas.microsoft.com/office/drawing/2014/chart" uri="{C3380CC4-5D6E-409C-BE32-E72D297353CC}">
                <c16:uniqueId val="{00000005-B9BD-4A4C-A853-2EEE81691FA8}"/>
              </c:ext>
            </c:extLst>
          </c:dPt>
          <c:dPt>
            <c:idx val="3"/>
            <c:bubble3D val="0"/>
            <c:spPr>
              <a:solidFill>
                <a:srgbClr val="5FB4C8">
                  <a:alpha val="34902"/>
                </a:srgbClr>
              </a:solidFill>
            </c:spPr>
            <c:extLst>
              <c:ext xmlns:c16="http://schemas.microsoft.com/office/drawing/2014/chart" uri="{C3380CC4-5D6E-409C-BE32-E72D297353CC}">
                <c16:uniqueId val="{00000007-B9BD-4A4C-A853-2EEE81691FA8}"/>
              </c:ext>
            </c:extLst>
          </c:dPt>
          <c:dPt>
            <c:idx val="4"/>
            <c:bubble3D val="0"/>
            <c:spPr>
              <a:solidFill>
                <a:srgbClr val="AACDDC">
                  <a:alpha val="34902"/>
                </a:srgbClr>
              </a:solidFill>
            </c:spPr>
            <c:extLst>
              <c:ext xmlns:c16="http://schemas.microsoft.com/office/drawing/2014/chart" uri="{C3380CC4-5D6E-409C-BE32-E72D297353CC}">
                <c16:uniqueId val="{00000009-B9BD-4A4C-A853-2EEE81691FA8}"/>
              </c:ext>
            </c:extLst>
          </c:dPt>
          <c:dPt>
            <c:idx val="5"/>
            <c:bubble3D val="0"/>
            <c:spPr>
              <a:solidFill>
                <a:srgbClr val="838A8D"/>
              </a:solidFill>
            </c:spPr>
            <c:extLst>
              <c:ext xmlns:c16="http://schemas.microsoft.com/office/drawing/2014/chart" uri="{C3380CC4-5D6E-409C-BE32-E72D297353CC}">
                <c16:uniqueId val="{0000000B-B9BD-4A4C-A853-2EEE81691FA8}"/>
              </c:ext>
            </c:extLst>
          </c:dPt>
          <c:cat>
            <c:strRef>
              <c:f>Sheet1!$A$2:$A$7</c:f>
              <c:strCache>
                <c:ptCount val="6"/>
                <c:pt idx="0">
                  <c:v>4-Year College</c:v>
                </c:pt>
                <c:pt idx="1">
                  <c:v>2-Year College</c:v>
                </c:pt>
                <c:pt idx="2">
                  <c:v>Career Training</c:v>
                </c:pt>
                <c:pt idx="3">
                  <c:v>Military</c:v>
                </c:pt>
                <c:pt idx="4">
                  <c:v>Workforce w/o Training</c:v>
                </c:pt>
                <c:pt idx="5">
                  <c:v>Still Deciding</c:v>
                </c:pt>
              </c:strCache>
            </c:strRef>
          </c:cat>
          <c:val>
            <c:numRef>
              <c:f>Sheet1!$B$2:$B$7</c:f>
              <c:numCache>
                <c:formatCode>General</c:formatCode>
                <c:ptCount val="6"/>
                <c:pt idx="0">
                  <c:v>28</c:v>
                </c:pt>
                <c:pt idx="1">
                  <c:v>13</c:v>
                </c:pt>
                <c:pt idx="2">
                  <c:v>23</c:v>
                </c:pt>
                <c:pt idx="3">
                  <c:v>3</c:v>
                </c:pt>
                <c:pt idx="4">
                  <c:v>8</c:v>
                </c:pt>
                <c:pt idx="5">
                  <c:v>25</c:v>
                </c:pt>
              </c:numCache>
            </c:numRef>
          </c:val>
          <c:extLst>
            <c:ext xmlns:c16="http://schemas.microsoft.com/office/drawing/2014/chart" uri="{C3380CC4-5D6E-409C-BE32-E72D297353CC}">
              <c16:uniqueId val="{0000000C-B9BD-4A4C-A853-2EEE81691FA8}"/>
            </c:ext>
          </c:extLst>
        </c:ser>
        <c:dLbls>
          <c:showLegendKey val="0"/>
          <c:showVal val="0"/>
          <c:showCatName val="0"/>
          <c:showSerName val="0"/>
          <c:showPercent val="0"/>
          <c:showBubbleSize val="0"/>
          <c:showLeaderLines val="1"/>
        </c:dLbls>
        <c:firstSliceAng val="90"/>
        <c:holeSize val="56"/>
      </c:doughnutChart>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134" name="Google Shape;134;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141" name="Google Shape;14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149" name="Google Shape;14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0" name="Google Shape;150;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 name="Google Shape;15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26763251-2C8F-80C7-4F7D-9D67D0D6D7F1}"/>
            </a:ext>
          </a:extLst>
        </p:cNvPr>
        <p:cNvGrpSpPr/>
        <p:nvPr/>
      </p:nvGrpSpPr>
      <p:grpSpPr>
        <a:xfrm>
          <a:off x="0" y="0"/>
          <a:ext cx="0" cy="0"/>
          <a:chOff x="0" y="0"/>
          <a:chExt cx="0" cy="0"/>
        </a:xfrm>
      </p:grpSpPr>
      <p:sp>
        <p:nvSpPr>
          <p:cNvPr id="157" name="Google Shape;157;p4:notes">
            <a:extLst>
              <a:ext uri="{FF2B5EF4-FFF2-40B4-BE49-F238E27FC236}">
                <a16:creationId xmlns:a16="http://schemas.microsoft.com/office/drawing/2014/main" id="{62814B23-5032-F7FC-7537-500231A7B12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 name="Google Shape;158;p4:notes">
            <a:extLst>
              <a:ext uri="{FF2B5EF4-FFF2-40B4-BE49-F238E27FC236}">
                <a16:creationId xmlns:a16="http://schemas.microsoft.com/office/drawing/2014/main" id="{FA0F9DFA-5A77-4A1A-4B72-5CCCB1EC7C1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Tree>
    <p:extLst>
      <p:ext uri="{BB962C8B-B14F-4D97-AF65-F5344CB8AC3E}">
        <p14:creationId xmlns:p14="http://schemas.microsoft.com/office/powerpoint/2010/main" val="298578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5"/>
          <p:cNvSpPr txBox="1">
            <a:spLocks noGrp="1"/>
          </p:cNvSpPr>
          <p:nvPr>
            <p:ph type="ctrTitle"/>
          </p:nvPr>
        </p:nvSpPr>
        <p:spPr>
          <a:xfrm>
            <a:off x="913689" y="808651"/>
            <a:ext cx="10363200" cy="237492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94A6B"/>
              </a:buClr>
              <a:buSzPts val="6000"/>
              <a:buFont typeface="Calibri"/>
              <a:buNone/>
              <a:defRPr sz="6000">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5"/>
          <p:cNvSpPr txBox="1">
            <a:spLocks noGrp="1"/>
          </p:cNvSpPr>
          <p:nvPr>
            <p:ph type="subTitle" idx="1"/>
          </p:nvPr>
        </p:nvSpPr>
        <p:spPr>
          <a:xfrm>
            <a:off x="913689" y="3339546"/>
            <a:ext cx="103632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grpSp>
        <p:nvGrpSpPr>
          <p:cNvPr id="22" name="Google Shape;22;p15"/>
          <p:cNvGrpSpPr/>
          <p:nvPr/>
        </p:nvGrpSpPr>
        <p:grpSpPr>
          <a:xfrm>
            <a:off x="0" y="6644302"/>
            <a:ext cx="12192000" cy="248534"/>
            <a:chOff x="0" y="6644302"/>
            <a:chExt cx="12192000" cy="248534"/>
          </a:xfrm>
        </p:grpSpPr>
        <p:sp>
          <p:nvSpPr>
            <p:cNvPr id="23" name="Google Shape;23;p15"/>
            <p:cNvSpPr/>
            <p:nvPr/>
          </p:nvSpPr>
          <p:spPr>
            <a:xfrm rot="-5400000">
              <a:off x="4600956" y="2044992"/>
              <a:ext cx="246888" cy="9448800"/>
            </a:xfrm>
            <a:prstGeom prst="rect">
              <a:avLst/>
            </a:prstGeom>
            <a:solidFill>
              <a:srgbClr val="194A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 name="Google Shape;24;p15"/>
            <p:cNvSpPr/>
            <p:nvPr/>
          </p:nvSpPr>
          <p:spPr>
            <a:xfrm rot="-5400000">
              <a:off x="9783827" y="6309275"/>
              <a:ext cx="244346" cy="914400"/>
            </a:xfrm>
            <a:prstGeom prst="rect">
              <a:avLst/>
            </a:prstGeom>
            <a:solidFill>
              <a:srgbClr val="3F78A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5" name="Google Shape;25;p15"/>
            <p:cNvSpPr/>
            <p:nvPr/>
          </p:nvSpPr>
          <p:spPr>
            <a:xfrm rot="-5400000">
              <a:off x="11612627" y="6309628"/>
              <a:ext cx="244346" cy="914400"/>
            </a:xfrm>
            <a:prstGeom prst="rect">
              <a:avLst/>
            </a:prstGeom>
            <a:solidFill>
              <a:srgbClr val="FFBF2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 name="Google Shape;26;p15"/>
            <p:cNvSpPr/>
            <p:nvPr/>
          </p:nvSpPr>
          <p:spPr>
            <a:xfrm rot="-5400000">
              <a:off x="10698227" y="6309275"/>
              <a:ext cx="244346" cy="914400"/>
            </a:xfrm>
            <a:prstGeom prst="rect">
              <a:avLst/>
            </a:prstGeom>
            <a:solidFill>
              <a:srgbClr val="589C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grpSp>
        <p:nvGrpSpPr>
          <p:cNvPr id="27" name="Google Shape;27;p15"/>
          <p:cNvGrpSpPr/>
          <p:nvPr/>
        </p:nvGrpSpPr>
        <p:grpSpPr>
          <a:xfrm>
            <a:off x="-1" y="-16410"/>
            <a:ext cx="12192000" cy="244698"/>
            <a:chOff x="-1" y="-16410"/>
            <a:chExt cx="12192000" cy="244698"/>
          </a:xfrm>
        </p:grpSpPr>
        <p:sp>
          <p:nvSpPr>
            <p:cNvPr id="28" name="Google Shape;28;p15"/>
            <p:cNvSpPr/>
            <p:nvPr/>
          </p:nvSpPr>
          <p:spPr>
            <a:xfrm rot="5400000">
              <a:off x="7345602" y="-4618462"/>
              <a:ext cx="243994" cy="9448801"/>
            </a:xfrm>
            <a:prstGeom prst="rect">
              <a:avLst/>
            </a:prstGeom>
            <a:solidFill>
              <a:srgbClr val="194A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 name="Google Shape;29;p15"/>
            <p:cNvSpPr/>
            <p:nvPr/>
          </p:nvSpPr>
          <p:spPr>
            <a:xfrm rot="5400000">
              <a:off x="2163826" y="-351085"/>
              <a:ext cx="244346" cy="914400"/>
            </a:xfrm>
            <a:prstGeom prst="rect">
              <a:avLst/>
            </a:prstGeom>
            <a:solidFill>
              <a:srgbClr val="3F78A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0" name="Google Shape;30;p15"/>
            <p:cNvSpPr/>
            <p:nvPr/>
          </p:nvSpPr>
          <p:spPr>
            <a:xfrm rot="5400000">
              <a:off x="335026" y="-351437"/>
              <a:ext cx="244346" cy="914400"/>
            </a:xfrm>
            <a:prstGeom prst="rect">
              <a:avLst/>
            </a:prstGeom>
            <a:solidFill>
              <a:srgbClr val="FFBF2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 name="Google Shape;31;p15"/>
            <p:cNvSpPr/>
            <p:nvPr/>
          </p:nvSpPr>
          <p:spPr>
            <a:xfrm rot="5400000">
              <a:off x="1249426" y="-351085"/>
              <a:ext cx="244346" cy="914400"/>
            </a:xfrm>
            <a:prstGeom prst="rect">
              <a:avLst/>
            </a:prstGeom>
            <a:solidFill>
              <a:srgbClr val="589C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grpSp>
        <p:nvGrpSpPr>
          <p:cNvPr id="32" name="Google Shape;32;p15"/>
          <p:cNvGrpSpPr/>
          <p:nvPr/>
        </p:nvGrpSpPr>
        <p:grpSpPr>
          <a:xfrm>
            <a:off x="11946944" y="0"/>
            <a:ext cx="244699" cy="6858000"/>
            <a:chOff x="-709" y="0"/>
            <a:chExt cx="491525" cy="6858000"/>
          </a:xfrm>
        </p:grpSpPr>
        <p:sp>
          <p:nvSpPr>
            <p:cNvPr id="33" name="Google Shape;33;p15"/>
            <p:cNvSpPr/>
            <p:nvPr/>
          </p:nvSpPr>
          <p:spPr>
            <a:xfrm>
              <a:off x="0" y="0"/>
              <a:ext cx="490816" cy="4114800"/>
            </a:xfrm>
            <a:prstGeom prst="rect">
              <a:avLst/>
            </a:prstGeom>
            <a:solidFill>
              <a:srgbClr val="194A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4" name="Google Shape;34;p15"/>
            <p:cNvSpPr/>
            <p:nvPr/>
          </p:nvSpPr>
          <p:spPr>
            <a:xfrm>
              <a:off x="0" y="4114800"/>
              <a:ext cx="490816" cy="914400"/>
            </a:xfrm>
            <a:prstGeom prst="rect">
              <a:avLst/>
            </a:prstGeom>
            <a:solidFill>
              <a:srgbClr val="3F78A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 name="Google Shape;35;p15"/>
            <p:cNvSpPr/>
            <p:nvPr/>
          </p:nvSpPr>
          <p:spPr>
            <a:xfrm>
              <a:off x="-709" y="5943600"/>
              <a:ext cx="490816" cy="914400"/>
            </a:xfrm>
            <a:prstGeom prst="rect">
              <a:avLst/>
            </a:prstGeom>
            <a:solidFill>
              <a:srgbClr val="FFBF2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6" name="Google Shape;36;p15"/>
            <p:cNvSpPr/>
            <p:nvPr/>
          </p:nvSpPr>
          <p:spPr>
            <a:xfrm>
              <a:off x="0" y="5029200"/>
              <a:ext cx="490816" cy="914400"/>
            </a:xfrm>
            <a:prstGeom prst="rect">
              <a:avLst/>
            </a:prstGeom>
            <a:solidFill>
              <a:srgbClr val="589C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grpSp>
        <p:nvGrpSpPr>
          <p:cNvPr id="37" name="Google Shape;37;p15"/>
          <p:cNvGrpSpPr/>
          <p:nvPr/>
        </p:nvGrpSpPr>
        <p:grpSpPr>
          <a:xfrm rot="10800000">
            <a:off x="-1418" y="0"/>
            <a:ext cx="244699" cy="6858000"/>
            <a:chOff x="-709" y="0"/>
            <a:chExt cx="491525" cy="6858000"/>
          </a:xfrm>
        </p:grpSpPr>
        <p:sp>
          <p:nvSpPr>
            <p:cNvPr id="38" name="Google Shape;38;p15"/>
            <p:cNvSpPr/>
            <p:nvPr/>
          </p:nvSpPr>
          <p:spPr>
            <a:xfrm>
              <a:off x="0" y="0"/>
              <a:ext cx="490816" cy="4114800"/>
            </a:xfrm>
            <a:prstGeom prst="rect">
              <a:avLst/>
            </a:prstGeom>
            <a:solidFill>
              <a:srgbClr val="194A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9" name="Google Shape;39;p15"/>
            <p:cNvSpPr/>
            <p:nvPr/>
          </p:nvSpPr>
          <p:spPr>
            <a:xfrm>
              <a:off x="0" y="4114800"/>
              <a:ext cx="490816" cy="914400"/>
            </a:xfrm>
            <a:prstGeom prst="rect">
              <a:avLst/>
            </a:prstGeom>
            <a:solidFill>
              <a:srgbClr val="3F78A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 name="Google Shape;40;p15"/>
            <p:cNvSpPr/>
            <p:nvPr/>
          </p:nvSpPr>
          <p:spPr>
            <a:xfrm>
              <a:off x="-709" y="5943600"/>
              <a:ext cx="490816" cy="914400"/>
            </a:xfrm>
            <a:prstGeom prst="rect">
              <a:avLst/>
            </a:prstGeom>
            <a:solidFill>
              <a:srgbClr val="FFBF2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1" name="Google Shape;41;p15"/>
            <p:cNvSpPr/>
            <p:nvPr/>
          </p:nvSpPr>
          <p:spPr>
            <a:xfrm>
              <a:off x="0" y="5029200"/>
              <a:ext cx="490816" cy="914400"/>
            </a:xfrm>
            <a:prstGeom prst="rect">
              <a:avLst/>
            </a:prstGeom>
            <a:solidFill>
              <a:srgbClr val="589C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42" name="Google Shape;42;p15"/>
          <p:cNvSpPr txBox="1"/>
          <p:nvPr/>
        </p:nvSpPr>
        <p:spPr>
          <a:xfrm>
            <a:off x="4037888" y="6634541"/>
            <a:ext cx="4114801" cy="2769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0" i="0" u="none" strike="noStrike" cap="none">
                <a:solidFill>
                  <a:schemeClr val="lt1"/>
                </a:solidFill>
                <a:latin typeface="Calibri"/>
                <a:ea typeface="Calibri"/>
                <a:cs typeface="Calibri"/>
                <a:sym typeface="Calibri"/>
              </a:rPr>
              <a:t>An Excellent Education for Every Student Every Day</a:t>
            </a:r>
            <a:endParaRPr/>
          </a:p>
        </p:txBody>
      </p:sp>
      <p:pic>
        <p:nvPicPr>
          <p:cNvPr id="43" name="Google Shape;43;p15" descr="Logo&#10;&#10;Description automatically generated"/>
          <p:cNvPicPr preferRelativeResize="0"/>
          <p:nvPr/>
        </p:nvPicPr>
        <p:blipFill rotWithShape="1">
          <a:blip r:embed="rId2">
            <a:alphaModFix/>
          </a:blip>
          <a:srcRect/>
          <a:stretch/>
        </p:blipFill>
        <p:spPr>
          <a:xfrm>
            <a:off x="5354927" y="5123402"/>
            <a:ext cx="1480724" cy="136269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4"/>
        <p:cNvGrpSpPr/>
        <p:nvPr/>
      </p:nvGrpSpPr>
      <p:grpSpPr>
        <a:xfrm>
          <a:off x="0" y="0"/>
          <a:ext cx="0" cy="0"/>
          <a:chOff x="0" y="0"/>
          <a:chExt cx="0" cy="0"/>
        </a:xfrm>
      </p:grpSpPr>
      <p:sp>
        <p:nvSpPr>
          <p:cNvPr id="45" name="Google Shape;45;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194A6B"/>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Font typeface="Arial"/>
              <a:buChar char="•"/>
              <a:defRPr sz="3200"/>
            </a:lvl1pPr>
            <a:lvl2pPr marL="914400" lvl="1" indent="-406400" algn="l">
              <a:lnSpc>
                <a:spcPct val="90000"/>
              </a:lnSpc>
              <a:spcBef>
                <a:spcPts val="500"/>
              </a:spcBef>
              <a:spcAft>
                <a:spcPts val="0"/>
              </a:spcAft>
              <a:buClr>
                <a:schemeClr val="dk1"/>
              </a:buClr>
              <a:buSzPts val="2800"/>
              <a:buFont typeface="Arial"/>
              <a:buChar char="•"/>
              <a:defRPr sz="2800"/>
            </a:lvl2pPr>
            <a:lvl3pPr marL="1371600" lvl="2" indent="-381000" algn="l">
              <a:lnSpc>
                <a:spcPct val="90000"/>
              </a:lnSpc>
              <a:spcBef>
                <a:spcPts val="500"/>
              </a:spcBef>
              <a:spcAft>
                <a:spcPts val="0"/>
              </a:spcAft>
              <a:buClr>
                <a:schemeClr val="dk1"/>
              </a:buClr>
              <a:buSzPts val="2400"/>
              <a:buFont typeface="Arial"/>
              <a:buChar char="•"/>
              <a:defRPr sz="2400"/>
            </a:lvl3pPr>
            <a:lvl4pPr marL="1828800" lvl="3" indent="-355600" algn="l">
              <a:lnSpc>
                <a:spcPct val="90000"/>
              </a:lnSpc>
              <a:spcBef>
                <a:spcPts val="500"/>
              </a:spcBef>
              <a:spcAft>
                <a:spcPts val="0"/>
              </a:spcAft>
              <a:buClr>
                <a:schemeClr val="dk1"/>
              </a:buClr>
              <a:buSzPts val="2000"/>
              <a:buFont typeface="Arial"/>
              <a:buChar char="•"/>
              <a:defRPr sz="2000"/>
            </a:lvl4pPr>
            <a:lvl5pPr marL="2286000" lvl="4" indent="-355600" algn="l">
              <a:lnSpc>
                <a:spcPct val="90000"/>
              </a:lnSpc>
              <a:spcBef>
                <a:spcPts val="500"/>
              </a:spcBef>
              <a:spcAft>
                <a:spcPts val="0"/>
              </a:spcAft>
              <a:buClr>
                <a:schemeClr val="dk1"/>
              </a:buClr>
              <a:buSzPts val="2000"/>
              <a:buFont typeface="Arial"/>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7" name="Google Shape;47;p16" descr="Logo&#10;&#10;Description automatically generated"/>
          <p:cNvPicPr preferRelativeResize="0"/>
          <p:nvPr/>
        </p:nvPicPr>
        <p:blipFill rotWithShape="1">
          <a:blip r:embed="rId2">
            <a:alphaModFix/>
          </a:blip>
          <a:srcRect/>
          <a:stretch/>
        </p:blipFill>
        <p:spPr>
          <a:xfrm>
            <a:off x="11288048" y="6022610"/>
            <a:ext cx="852949" cy="784962"/>
          </a:xfrm>
          <a:prstGeom prst="rect">
            <a:avLst/>
          </a:prstGeom>
          <a:noFill/>
          <a:ln>
            <a:noFill/>
          </a:ln>
        </p:spPr>
      </p:pic>
      <p:sp>
        <p:nvSpPr>
          <p:cNvPr id="48" name="Google Shape;48;p16"/>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194A6B"/>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Font typeface="Arial"/>
              <a:buChar char="•"/>
              <a:defRPr sz="3200"/>
            </a:lvl1pPr>
            <a:lvl2pPr marL="914400" lvl="1" indent="-406400" algn="l">
              <a:lnSpc>
                <a:spcPct val="90000"/>
              </a:lnSpc>
              <a:spcBef>
                <a:spcPts val="500"/>
              </a:spcBef>
              <a:spcAft>
                <a:spcPts val="0"/>
              </a:spcAft>
              <a:buClr>
                <a:schemeClr val="dk1"/>
              </a:buClr>
              <a:buSzPts val="2800"/>
              <a:buFont typeface="Arial"/>
              <a:buChar char="•"/>
              <a:defRPr sz="2800"/>
            </a:lvl2pPr>
            <a:lvl3pPr marL="1371600" lvl="2" indent="-381000" algn="l">
              <a:lnSpc>
                <a:spcPct val="90000"/>
              </a:lnSpc>
              <a:spcBef>
                <a:spcPts val="500"/>
              </a:spcBef>
              <a:spcAft>
                <a:spcPts val="0"/>
              </a:spcAft>
              <a:buClr>
                <a:schemeClr val="dk1"/>
              </a:buClr>
              <a:buSzPts val="2400"/>
              <a:buFont typeface="Arial"/>
              <a:buChar char="•"/>
              <a:defRPr sz="2400"/>
            </a:lvl3pPr>
            <a:lvl4pPr marL="1828800" lvl="3" indent="-355600" algn="l">
              <a:lnSpc>
                <a:spcPct val="90000"/>
              </a:lnSpc>
              <a:spcBef>
                <a:spcPts val="500"/>
              </a:spcBef>
              <a:spcAft>
                <a:spcPts val="0"/>
              </a:spcAft>
              <a:buClr>
                <a:schemeClr val="dk1"/>
              </a:buClr>
              <a:buSzPts val="2000"/>
              <a:buFont typeface="Arial"/>
              <a:buChar char="•"/>
              <a:defRPr sz="2000"/>
            </a:lvl4pPr>
            <a:lvl5pPr marL="2286000" lvl="4" indent="-355600" algn="l">
              <a:lnSpc>
                <a:spcPct val="90000"/>
              </a:lnSpc>
              <a:spcBef>
                <a:spcPts val="500"/>
              </a:spcBef>
              <a:spcAft>
                <a:spcPts val="0"/>
              </a:spcAft>
              <a:buClr>
                <a:schemeClr val="dk1"/>
              </a:buClr>
              <a:buSzPts val="2000"/>
              <a:buFont typeface="Arial"/>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 name="Google Shape;52;p1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3" name="Google Shape;53;p17" descr="Logo&#10;&#10;Description automatically generated"/>
          <p:cNvPicPr preferRelativeResize="0"/>
          <p:nvPr/>
        </p:nvPicPr>
        <p:blipFill rotWithShape="1">
          <a:blip r:embed="rId2">
            <a:alphaModFix/>
          </a:blip>
          <a:srcRect/>
          <a:stretch/>
        </p:blipFill>
        <p:spPr>
          <a:xfrm>
            <a:off x="11288048" y="6022610"/>
            <a:ext cx="852949" cy="784962"/>
          </a:xfrm>
          <a:prstGeom prst="rect">
            <a:avLst/>
          </a:prstGeom>
          <a:noFill/>
          <a:ln>
            <a:noFill/>
          </a:ln>
        </p:spPr>
      </p:pic>
      <p:sp>
        <p:nvSpPr>
          <p:cNvPr id="54" name="Google Shape;54;p17"/>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10"/>
        <p:cNvGrpSpPr/>
        <p:nvPr/>
      </p:nvGrpSpPr>
      <p:grpSpPr>
        <a:xfrm>
          <a:off x="0" y="0"/>
          <a:ext cx="0" cy="0"/>
          <a:chOff x="0" y="0"/>
          <a:chExt cx="0" cy="0"/>
        </a:xfrm>
      </p:grpSpPr>
      <p:sp>
        <p:nvSpPr>
          <p:cNvPr id="111" name="Google Shape;111;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194A6B"/>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2" name="Google Shape;112;p2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13" name="Google Shape;113;p2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pic>
        <p:nvPicPr>
          <p:cNvPr id="114" name="Google Shape;114;p24" descr="Logo&#10;&#10;Description automatically generated"/>
          <p:cNvPicPr preferRelativeResize="0"/>
          <p:nvPr/>
        </p:nvPicPr>
        <p:blipFill rotWithShape="1">
          <a:blip r:embed="rId2">
            <a:alphaModFix/>
          </a:blip>
          <a:srcRect/>
          <a:stretch/>
        </p:blipFill>
        <p:spPr>
          <a:xfrm>
            <a:off x="11288048" y="6022610"/>
            <a:ext cx="852949" cy="784961"/>
          </a:xfrm>
          <a:prstGeom prst="rect">
            <a:avLst/>
          </a:prstGeom>
          <a:noFill/>
          <a:ln>
            <a:noFill/>
          </a:ln>
        </p:spPr>
      </p:pic>
      <p:sp>
        <p:nvSpPr>
          <p:cNvPr id="115" name="Google Shape;115;p24"/>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6"/>
        <p:cNvGrpSpPr/>
        <p:nvPr/>
      </p:nvGrpSpPr>
      <p:grpSpPr>
        <a:xfrm>
          <a:off x="0" y="0"/>
          <a:ext cx="0" cy="0"/>
          <a:chOff x="0" y="0"/>
          <a:chExt cx="0" cy="0"/>
        </a:xfrm>
      </p:grpSpPr>
      <p:sp>
        <p:nvSpPr>
          <p:cNvPr id="117" name="Google Shape;117;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194A6B"/>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8" name="Google Shape;118;p25"/>
          <p:cNvSpPr>
            <a:spLocks noGrp="1"/>
          </p:cNvSpPr>
          <p:nvPr>
            <p:ph type="pic" idx="2"/>
          </p:nvPr>
        </p:nvSpPr>
        <p:spPr>
          <a:xfrm>
            <a:off x="5183188" y="987425"/>
            <a:ext cx="6172200" cy="4873625"/>
          </a:xfrm>
          <a:prstGeom prst="rect">
            <a:avLst/>
          </a:prstGeom>
          <a:noFill/>
          <a:ln>
            <a:noFill/>
          </a:ln>
        </p:spPr>
        <p:txBody>
          <a:bodyPr/>
          <a:lstStyle/>
          <a:p>
            <a:endParaRPr lang="en-US"/>
          </a:p>
        </p:txBody>
      </p:sp>
      <p:sp>
        <p:nvSpPr>
          <p:cNvPr id="119" name="Google Shape;119;p2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pic>
        <p:nvPicPr>
          <p:cNvPr id="120" name="Google Shape;120;p25" descr="Logo&#10;&#10;Description automatically generated"/>
          <p:cNvPicPr preferRelativeResize="0"/>
          <p:nvPr/>
        </p:nvPicPr>
        <p:blipFill rotWithShape="1">
          <a:blip r:embed="rId2">
            <a:alphaModFix/>
          </a:blip>
          <a:srcRect/>
          <a:stretch/>
        </p:blipFill>
        <p:spPr>
          <a:xfrm>
            <a:off x="11288048" y="6022610"/>
            <a:ext cx="852949" cy="784961"/>
          </a:xfrm>
          <a:prstGeom prst="rect">
            <a:avLst/>
          </a:prstGeom>
          <a:noFill/>
          <a:ln>
            <a:noFill/>
          </a:ln>
        </p:spPr>
      </p:pic>
      <p:sp>
        <p:nvSpPr>
          <p:cNvPr id="121" name="Google Shape;121;p25"/>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2"/>
        <p:cNvGrpSpPr/>
        <p:nvPr/>
      </p:nvGrpSpPr>
      <p:grpSpPr>
        <a:xfrm>
          <a:off x="0" y="0"/>
          <a:ext cx="0" cy="0"/>
          <a:chOff x="0" y="0"/>
          <a:chExt cx="0" cy="0"/>
        </a:xfrm>
      </p:grpSpPr>
      <p:sp>
        <p:nvSpPr>
          <p:cNvPr id="123" name="Google Shape;123;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194A6B"/>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4" name="Google Shape;124;p2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25" name="Google Shape;125;p26" descr="Logo&#10;&#10;Description automatically generated"/>
          <p:cNvPicPr preferRelativeResize="0"/>
          <p:nvPr/>
        </p:nvPicPr>
        <p:blipFill rotWithShape="1">
          <a:blip r:embed="rId2">
            <a:alphaModFix/>
          </a:blip>
          <a:srcRect/>
          <a:stretch/>
        </p:blipFill>
        <p:spPr>
          <a:xfrm>
            <a:off x="11288048" y="6022610"/>
            <a:ext cx="852949" cy="784961"/>
          </a:xfrm>
          <a:prstGeom prst="rect">
            <a:avLst/>
          </a:prstGeom>
          <a:noFill/>
          <a:ln>
            <a:noFill/>
          </a:ln>
        </p:spPr>
      </p:pic>
      <p:sp>
        <p:nvSpPr>
          <p:cNvPr id="126" name="Google Shape;126;p26"/>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7"/>
        <p:cNvGrpSpPr/>
        <p:nvPr/>
      </p:nvGrpSpPr>
      <p:grpSpPr>
        <a:xfrm>
          <a:off x="0" y="0"/>
          <a:ext cx="0" cy="0"/>
          <a:chOff x="0" y="0"/>
          <a:chExt cx="0" cy="0"/>
        </a:xfrm>
      </p:grpSpPr>
      <p:sp>
        <p:nvSpPr>
          <p:cNvPr id="128" name="Google Shape;128;p2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194A6B"/>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9" name="Google Shape;129;p2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30" name="Google Shape;130;p27" descr="Logo&#10;&#10;Description automatically generated"/>
          <p:cNvPicPr preferRelativeResize="0"/>
          <p:nvPr/>
        </p:nvPicPr>
        <p:blipFill rotWithShape="1">
          <a:blip r:embed="rId2">
            <a:alphaModFix/>
          </a:blip>
          <a:srcRect/>
          <a:stretch/>
        </p:blipFill>
        <p:spPr>
          <a:xfrm>
            <a:off x="11288048" y="6022610"/>
            <a:ext cx="852949" cy="784961"/>
          </a:xfrm>
          <a:prstGeom prst="rect">
            <a:avLst/>
          </a:prstGeom>
          <a:noFill/>
          <a:ln>
            <a:noFill/>
          </a:ln>
        </p:spPr>
      </p:pic>
      <p:sp>
        <p:nvSpPr>
          <p:cNvPr id="131" name="Google Shape;131;p27"/>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194A6B"/>
              </a:buClr>
              <a:buSzPts val="4400"/>
              <a:buFont typeface="Calibri"/>
              <a:buNone/>
              <a:defRPr sz="4400" b="1" i="0" u="none" strike="noStrike" cap="none">
                <a:solidFill>
                  <a:srgbClr val="194A6B"/>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12" name="Google Shape;12;p14"/>
          <p:cNvGrpSpPr/>
          <p:nvPr/>
        </p:nvGrpSpPr>
        <p:grpSpPr>
          <a:xfrm rot="10800000">
            <a:off x="0" y="0"/>
            <a:ext cx="244699" cy="6858000"/>
            <a:chOff x="-709" y="0"/>
            <a:chExt cx="491525" cy="6858000"/>
          </a:xfrm>
        </p:grpSpPr>
        <p:sp>
          <p:nvSpPr>
            <p:cNvPr id="13" name="Google Shape;13;p14"/>
            <p:cNvSpPr/>
            <p:nvPr/>
          </p:nvSpPr>
          <p:spPr>
            <a:xfrm>
              <a:off x="0" y="0"/>
              <a:ext cx="490816" cy="4114800"/>
            </a:xfrm>
            <a:prstGeom prst="rect">
              <a:avLst/>
            </a:prstGeom>
            <a:solidFill>
              <a:srgbClr val="194A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14"/>
            <p:cNvSpPr/>
            <p:nvPr/>
          </p:nvSpPr>
          <p:spPr>
            <a:xfrm>
              <a:off x="0" y="4114800"/>
              <a:ext cx="490816" cy="914400"/>
            </a:xfrm>
            <a:prstGeom prst="rect">
              <a:avLst/>
            </a:prstGeom>
            <a:solidFill>
              <a:srgbClr val="3F78A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14"/>
            <p:cNvSpPr/>
            <p:nvPr/>
          </p:nvSpPr>
          <p:spPr>
            <a:xfrm>
              <a:off x="-709" y="5943600"/>
              <a:ext cx="490816" cy="914400"/>
            </a:xfrm>
            <a:prstGeom prst="rect">
              <a:avLst/>
            </a:prstGeom>
            <a:solidFill>
              <a:srgbClr val="FFBF2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 name="Google Shape;16;p14"/>
            <p:cNvSpPr/>
            <p:nvPr/>
          </p:nvSpPr>
          <p:spPr>
            <a:xfrm>
              <a:off x="0" y="5029200"/>
              <a:ext cx="490816" cy="914400"/>
            </a:xfrm>
            <a:prstGeom prst="rect">
              <a:avLst/>
            </a:prstGeom>
            <a:solidFill>
              <a:srgbClr val="589C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17" name="Google Shape;17;p14"/>
          <p:cNvSpPr txBox="1"/>
          <p:nvPr/>
        </p:nvSpPr>
        <p:spPr>
          <a:xfrm rot="-5400000">
            <a:off x="-1935228" y="4662100"/>
            <a:ext cx="4114801" cy="2769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0" i="0" u="none" strike="noStrike" cap="none">
                <a:solidFill>
                  <a:schemeClr val="lt1"/>
                </a:solidFill>
                <a:latin typeface="Calibri"/>
                <a:ea typeface="Calibri"/>
                <a:cs typeface="Calibri"/>
                <a:sym typeface="Calibri"/>
              </a:rPr>
              <a:t>An Excellent Education for Every Student Every Day</a:t>
            </a:r>
            <a:endParaRPr/>
          </a:p>
        </p:txBody>
      </p:sp>
      <p:sp>
        <p:nvSpPr>
          <p:cNvPr id="18" name="Google Shape;18;p14"/>
          <p:cNvSpPr txBox="1">
            <a:spLocks noGrp="1"/>
          </p:cNvSpPr>
          <p:nvPr>
            <p:ph type="sldNum" idx="12"/>
          </p:nvPr>
        </p:nvSpPr>
        <p:spPr>
          <a:xfrm>
            <a:off x="260670" y="6311909"/>
            <a:ext cx="731700" cy="525000"/>
          </a:xfrm>
          <a:prstGeom prst="rect">
            <a:avLst/>
          </a:prstGeom>
          <a:noFill/>
          <a:ln>
            <a:noFill/>
          </a:ln>
        </p:spPr>
        <p:txBody>
          <a:bodyPr spcFirstLastPara="1" wrap="square" lIns="91425" tIns="91425" rIns="91425" bIns="91425" anchor="t" anchorCtr="0">
            <a:noAutofit/>
          </a:bodyPr>
          <a:lstStyle>
            <a:lvl1pPr lvl="0" algn="r">
              <a:buNone/>
              <a:defRPr sz="1300">
                <a:solidFill>
                  <a:schemeClr val="dk1"/>
                </a:solidFill>
                <a:latin typeface="Calibri"/>
                <a:ea typeface="Calibri"/>
                <a:cs typeface="Calibri"/>
                <a:sym typeface="Calibri"/>
              </a:defRPr>
            </a:lvl1pPr>
            <a:lvl2pPr lvl="1" algn="r">
              <a:buNone/>
              <a:defRPr sz="1300">
                <a:solidFill>
                  <a:schemeClr val="dk1"/>
                </a:solidFill>
                <a:latin typeface="Calibri"/>
                <a:ea typeface="Calibri"/>
                <a:cs typeface="Calibri"/>
                <a:sym typeface="Calibri"/>
              </a:defRPr>
            </a:lvl2pPr>
            <a:lvl3pPr lvl="2" algn="r">
              <a:buNone/>
              <a:defRPr sz="1300">
                <a:solidFill>
                  <a:schemeClr val="dk1"/>
                </a:solidFill>
                <a:latin typeface="Calibri"/>
                <a:ea typeface="Calibri"/>
                <a:cs typeface="Calibri"/>
                <a:sym typeface="Calibri"/>
              </a:defRPr>
            </a:lvl3pPr>
            <a:lvl4pPr lvl="3" algn="r">
              <a:buNone/>
              <a:defRPr sz="1300">
                <a:solidFill>
                  <a:schemeClr val="dk1"/>
                </a:solidFill>
                <a:latin typeface="Calibri"/>
                <a:ea typeface="Calibri"/>
                <a:cs typeface="Calibri"/>
                <a:sym typeface="Calibri"/>
              </a:defRPr>
            </a:lvl4pPr>
            <a:lvl5pPr lvl="4" algn="r">
              <a:buNone/>
              <a:defRPr sz="1300">
                <a:solidFill>
                  <a:schemeClr val="dk1"/>
                </a:solidFill>
                <a:latin typeface="Calibri"/>
                <a:ea typeface="Calibri"/>
                <a:cs typeface="Calibri"/>
                <a:sym typeface="Calibri"/>
              </a:defRPr>
            </a:lvl5pPr>
            <a:lvl6pPr lvl="5" algn="r">
              <a:buNone/>
              <a:defRPr sz="1300">
                <a:solidFill>
                  <a:schemeClr val="dk1"/>
                </a:solidFill>
                <a:latin typeface="Calibri"/>
                <a:ea typeface="Calibri"/>
                <a:cs typeface="Calibri"/>
                <a:sym typeface="Calibri"/>
              </a:defRPr>
            </a:lvl6pPr>
            <a:lvl7pPr lvl="6" algn="r">
              <a:buNone/>
              <a:defRPr sz="1300">
                <a:solidFill>
                  <a:schemeClr val="dk1"/>
                </a:solidFill>
                <a:latin typeface="Calibri"/>
                <a:ea typeface="Calibri"/>
                <a:cs typeface="Calibri"/>
                <a:sym typeface="Calibri"/>
              </a:defRPr>
            </a:lvl7pPr>
            <a:lvl8pPr lvl="7" algn="r">
              <a:buNone/>
              <a:defRPr sz="1300">
                <a:solidFill>
                  <a:schemeClr val="dk1"/>
                </a:solidFill>
                <a:latin typeface="Calibri"/>
                <a:ea typeface="Calibri"/>
                <a:cs typeface="Calibri"/>
                <a:sym typeface="Calibri"/>
              </a:defRPr>
            </a:lvl8pPr>
            <a:lvl9pPr lvl="8" algn="r">
              <a:buNone/>
              <a:defRPr sz="1300">
                <a:solidFill>
                  <a:schemeClr val="dk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8" r:id="rId4"/>
    <p:sldLayoutId id="2147483659" r:id="rId5"/>
    <p:sldLayoutId id="2147483660" r:id="rId6"/>
    <p:sldLayoutId id="2147483661"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jpe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11.xml.rels><?xml version="1.0" encoding="UTF-8" standalone="yes"?>
<Relationships xmlns="http://schemas.openxmlformats.org/package/2006/relationships"><Relationship Id="rId3" Type="http://schemas.openxmlformats.org/officeDocument/2006/relationships/image" Target="../media/image26.svg"/><Relationship Id="rId7" Type="http://schemas.openxmlformats.org/officeDocument/2006/relationships/image" Target="../media/image30.svg"/><Relationship Id="rId2" Type="http://schemas.openxmlformats.org/officeDocument/2006/relationships/image" Target="../media/image25.png"/><Relationship Id="rId1" Type="http://schemas.openxmlformats.org/officeDocument/2006/relationships/slideLayout" Target="../slideLayouts/slideLayout2.xml"/><Relationship Id="rId6" Type="http://schemas.openxmlformats.org/officeDocument/2006/relationships/image" Target="../media/image29.png"/><Relationship Id="rId5" Type="http://schemas.openxmlformats.org/officeDocument/2006/relationships/image" Target="../media/image28.svg"/><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37.png"/><Relationship Id="rId13" Type="http://schemas.openxmlformats.org/officeDocument/2006/relationships/image" Target="../media/image42.svg"/><Relationship Id="rId3" Type="http://schemas.openxmlformats.org/officeDocument/2006/relationships/chart" Target="../charts/chart3.xml"/><Relationship Id="rId7" Type="http://schemas.openxmlformats.org/officeDocument/2006/relationships/image" Target="../media/image36.svg"/><Relationship Id="rId12" Type="http://schemas.openxmlformats.org/officeDocument/2006/relationships/image" Target="../media/image41.png"/><Relationship Id="rId2" Type="http://schemas.openxmlformats.org/officeDocument/2006/relationships/chart" Target="../charts/chart2.xml"/><Relationship Id="rId1" Type="http://schemas.openxmlformats.org/officeDocument/2006/relationships/slideLayout" Target="../slideLayouts/slideLayout2.xml"/><Relationship Id="rId6" Type="http://schemas.openxmlformats.org/officeDocument/2006/relationships/image" Target="../media/image35.png"/><Relationship Id="rId11" Type="http://schemas.openxmlformats.org/officeDocument/2006/relationships/image" Target="../media/image40.svg"/><Relationship Id="rId5" Type="http://schemas.openxmlformats.org/officeDocument/2006/relationships/image" Target="../media/image34.svg"/><Relationship Id="rId10" Type="http://schemas.openxmlformats.org/officeDocument/2006/relationships/image" Target="../media/image39.png"/><Relationship Id="rId4" Type="http://schemas.openxmlformats.org/officeDocument/2006/relationships/image" Target="../media/image33.png"/><Relationship Id="rId9" Type="http://schemas.openxmlformats.org/officeDocument/2006/relationships/image" Target="../media/image38.svg"/></Relationships>
</file>

<file path=ppt/slides/_rels/slide17.xml.rels><?xml version="1.0" encoding="UTF-8" standalone="yes"?>
<Relationships xmlns="http://schemas.openxmlformats.org/package/2006/relationships"><Relationship Id="rId8" Type="http://schemas.openxmlformats.org/officeDocument/2006/relationships/image" Target="../media/image44.svg"/><Relationship Id="rId13" Type="http://schemas.openxmlformats.org/officeDocument/2006/relationships/image" Target="../media/image47.png"/><Relationship Id="rId3" Type="http://schemas.openxmlformats.org/officeDocument/2006/relationships/chart" Target="../charts/chart5.xml"/><Relationship Id="rId7" Type="http://schemas.openxmlformats.org/officeDocument/2006/relationships/image" Target="../media/image43.png"/><Relationship Id="rId12" Type="http://schemas.openxmlformats.org/officeDocument/2006/relationships/image" Target="../media/image34.svg"/><Relationship Id="rId2" Type="http://schemas.openxmlformats.org/officeDocument/2006/relationships/chart" Target="../charts/chart4.xml"/><Relationship Id="rId16" Type="http://schemas.openxmlformats.org/officeDocument/2006/relationships/image" Target="../media/image50.svg"/><Relationship Id="rId1" Type="http://schemas.openxmlformats.org/officeDocument/2006/relationships/slideLayout" Target="../slideLayouts/slideLayout2.xml"/><Relationship Id="rId6" Type="http://schemas.openxmlformats.org/officeDocument/2006/relationships/image" Target="../media/image42.svg"/><Relationship Id="rId11" Type="http://schemas.openxmlformats.org/officeDocument/2006/relationships/image" Target="../media/image33.png"/><Relationship Id="rId5" Type="http://schemas.openxmlformats.org/officeDocument/2006/relationships/image" Target="../media/image41.png"/><Relationship Id="rId15" Type="http://schemas.openxmlformats.org/officeDocument/2006/relationships/image" Target="../media/image49.png"/><Relationship Id="rId10" Type="http://schemas.openxmlformats.org/officeDocument/2006/relationships/image" Target="../media/image46.svg"/><Relationship Id="rId4" Type="http://schemas.openxmlformats.org/officeDocument/2006/relationships/chart" Target="../charts/chart6.xml"/><Relationship Id="rId9" Type="http://schemas.openxmlformats.org/officeDocument/2006/relationships/image" Target="../media/image45.png"/><Relationship Id="rId14" Type="http://schemas.openxmlformats.org/officeDocument/2006/relationships/image" Target="../media/image48.svg"/></Relationships>
</file>

<file path=ppt/slides/_rels/slide18.xml.rels><?xml version="1.0" encoding="UTF-8" standalone="yes"?>
<Relationships xmlns="http://schemas.openxmlformats.org/package/2006/relationships"><Relationship Id="rId8" Type="http://schemas.openxmlformats.org/officeDocument/2006/relationships/image" Target="../media/image52.svg"/><Relationship Id="rId13" Type="http://schemas.openxmlformats.org/officeDocument/2006/relationships/image" Target="../media/image57.png"/><Relationship Id="rId3" Type="http://schemas.openxmlformats.org/officeDocument/2006/relationships/chart" Target="../charts/chart8.xml"/><Relationship Id="rId7" Type="http://schemas.openxmlformats.org/officeDocument/2006/relationships/image" Target="../media/image51.png"/><Relationship Id="rId12" Type="http://schemas.openxmlformats.org/officeDocument/2006/relationships/image" Target="../media/image56.svg"/><Relationship Id="rId2" Type="http://schemas.openxmlformats.org/officeDocument/2006/relationships/chart" Target="../charts/chart7.xml"/><Relationship Id="rId1" Type="http://schemas.openxmlformats.org/officeDocument/2006/relationships/slideLayout" Target="../slideLayouts/slideLayout2.xml"/><Relationship Id="rId6" Type="http://schemas.openxmlformats.org/officeDocument/2006/relationships/image" Target="../media/image46.svg"/><Relationship Id="rId11" Type="http://schemas.openxmlformats.org/officeDocument/2006/relationships/image" Target="../media/image55.png"/><Relationship Id="rId5" Type="http://schemas.openxmlformats.org/officeDocument/2006/relationships/image" Target="../media/image45.png"/><Relationship Id="rId10" Type="http://schemas.openxmlformats.org/officeDocument/2006/relationships/image" Target="../media/image54.svg"/><Relationship Id="rId4" Type="http://schemas.openxmlformats.org/officeDocument/2006/relationships/chart" Target="../charts/chart9.xml"/><Relationship Id="rId9" Type="http://schemas.openxmlformats.org/officeDocument/2006/relationships/image" Target="../media/image53.png"/><Relationship Id="rId14" Type="http://schemas.openxmlformats.org/officeDocument/2006/relationships/image" Target="../media/image58.svg"/></Relationships>
</file>

<file path=ppt/slides/_rels/slide19.xml.rels><?xml version="1.0" encoding="UTF-8" standalone="yes"?>
<Relationships xmlns="http://schemas.openxmlformats.org/package/2006/relationships"><Relationship Id="rId8" Type="http://schemas.openxmlformats.org/officeDocument/2006/relationships/image" Target="../media/image65.png"/><Relationship Id="rId3" Type="http://schemas.openxmlformats.org/officeDocument/2006/relationships/image" Target="../media/image60.svg"/><Relationship Id="rId7" Type="http://schemas.openxmlformats.org/officeDocument/2006/relationships/image" Target="../media/image64.svg"/><Relationship Id="rId2" Type="http://schemas.openxmlformats.org/officeDocument/2006/relationships/image" Target="../media/image59.png"/><Relationship Id="rId1" Type="http://schemas.openxmlformats.org/officeDocument/2006/relationships/slideLayout" Target="../slideLayouts/slideLayout2.xml"/><Relationship Id="rId6" Type="http://schemas.openxmlformats.org/officeDocument/2006/relationships/image" Target="../media/image63.png"/><Relationship Id="rId5" Type="http://schemas.openxmlformats.org/officeDocument/2006/relationships/image" Target="../media/image62.svg"/><Relationship Id="rId4" Type="http://schemas.openxmlformats.org/officeDocument/2006/relationships/image" Target="../media/image61.png"/><Relationship Id="rId9" Type="http://schemas.openxmlformats.org/officeDocument/2006/relationships/image" Target="../media/image66.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68.svg"/><Relationship Id="rId2" Type="http://schemas.openxmlformats.org/officeDocument/2006/relationships/image" Target="../media/image6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monica.goyette@alaska.gov"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mailto:zach@pathfinderak.com" TargetMode="External"/><Relationship Id="rId4" Type="http://schemas.openxmlformats.org/officeDocument/2006/relationships/hyperlink" Target="mailto:brad.billings@alaska.gov"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education.alaska.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ducation.alaska.gov/akedchallenge"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13.svg"/></Relationships>
</file>

<file path=ppt/slides/_rels/slide8.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image" Target="../media/image21.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
          <p:cNvSpPr txBox="1">
            <a:spLocks noGrp="1"/>
          </p:cNvSpPr>
          <p:nvPr>
            <p:ph type="ctrTitle"/>
          </p:nvPr>
        </p:nvSpPr>
        <p:spPr>
          <a:xfrm>
            <a:off x="913689" y="808651"/>
            <a:ext cx="10363200" cy="237492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rgbClr val="194A6B"/>
              </a:buClr>
              <a:buSzPts val="6000"/>
              <a:buFont typeface="Calibri"/>
              <a:buNone/>
            </a:pPr>
            <a:r>
              <a:rPr lang="en-US" dirty="0"/>
              <a:t>Alaska Career Guide Demonstration Project</a:t>
            </a:r>
            <a:br>
              <a:rPr lang="en-US" dirty="0"/>
            </a:br>
            <a:r>
              <a:rPr lang="en-US" sz="5300" dirty="0"/>
              <a:t>State Board of Education</a:t>
            </a:r>
            <a:endParaRPr sz="5300" dirty="0"/>
          </a:p>
        </p:txBody>
      </p:sp>
      <p:sp>
        <p:nvSpPr>
          <p:cNvPr id="138" name="Google Shape;138;p1"/>
          <p:cNvSpPr txBox="1">
            <a:spLocks noGrp="1"/>
          </p:cNvSpPr>
          <p:nvPr>
            <p:ph type="subTitle" idx="1"/>
          </p:nvPr>
        </p:nvSpPr>
        <p:spPr>
          <a:xfrm>
            <a:off x="913689" y="3339546"/>
            <a:ext cx="10363200" cy="1655762"/>
          </a:xfrm>
          <a:prstGeom prst="rect">
            <a:avLst/>
          </a:prstGeom>
          <a:noFill/>
          <a:ln>
            <a:noFill/>
          </a:ln>
        </p:spPr>
        <p:txBody>
          <a:bodyPr spcFirstLastPara="1" wrap="square" lIns="91425" tIns="45700" rIns="91425" bIns="45700" anchor="t" anchorCtr="0">
            <a:normAutofit fontScale="92500" lnSpcReduction="20000"/>
          </a:bodyPr>
          <a:lstStyle/>
          <a:p>
            <a:pPr marL="0" lvl="0" indent="0" algn="ctr" rtl="0">
              <a:lnSpc>
                <a:spcPct val="90000"/>
              </a:lnSpc>
              <a:spcBef>
                <a:spcPts val="0"/>
              </a:spcBef>
              <a:spcAft>
                <a:spcPts val="0"/>
              </a:spcAft>
              <a:buClr>
                <a:schemeClr val="dk1"/>
              </a:buClr>
              <a:buSzPts val="2400"/>
              <a:buNone/>
            </a:pPr>
            <a:r>
              <a:rPr lang="en-US" dirty="0"/>
              <a:t>Alaska Department of Education and Early Development</a:t>
            </a:r>
            <a:endParaRPr dirty="0"/>
          </a:p>
          <a:p>
            <a:pPr marL="0" lvl="0" indent="0" algn="ctr" rtl="0">
              <a:lnSpc>
                <a:spcPct val="90000"/>
              </a:lnSpc>
              <a:spcBef>
                <a:spcPts val="1000"/>
              </a:spcBef>
              <a:spcAft>
                <a:spcPts val="0"/>
              </a:spcAft>
              <a:buClr>
                <a:schemeClr val="dk1"/>
              </a:buClr>
              <a:buSzPts val="2000"/>
              <a:buNone/>
            </a:pPr>
            <a:r>
              <a:rPr lang="en-US" sz="1900" dirty="0"/>
              <a:t>Dr. Monica Goyette, Director</a:t>
            </a:r>
            <a:endParaRPr sz="1900" dirty="0"/>
          </a:p>
          <a:p>
            <a:pPr marL="0" lvl="0" indent="0" algn="ctr" rtl="0">
              <a:lnSpc>
                <a:spcPct val="90000"/>
              </a:lnSpc>
              <a:spcBef>
                <a:spcPts val="1000"/>
              </a:spcBef>
              <a:spcAft>
                <a:spcPts val="0"/>
              </a:spcAft>
              <a:buClr>
                <a:schemeClr val="dk1"/>
              </a:buClr>
              <a:buSzPts val="2000"/>
              <a:buNone/>
            </a:pPr>
            <a:r>
              <a:rPr lang="en-US" sz="1900" dirty="0"/>
              <a:t>Brad Billings, Career and Technical Education Administrator</a:t>
            </a:r>
          </a:p>
          <a:p>
            <a:pPr marL="0" lvl="0" indent="0" algn="ctr" rtl="0">
              <a:lnSpc>
                <a:spcPct val="90000"/>
              </a:lnSpc>
              <a:spcBef>
                <a:spcPts val="1000"/>
              </a:spcBef>
              <a:spcAft>
                <a:spcPts val="0"/>
              </a:spcAft>
              <a:buClr>
                <a:schemeClr val="dk1"/>
              </a:buClr>
              <a:buSzPts val="2000"/>
              <a:buNone/>
            </a:pPr>
            <a:r>
              <a:rPr lang="en-US" sz="1900" dirty="0"/>
              <a:t>Zach Stanson, DEED Contracted Project Coordinator</a:t>
            </a:r>
            <a:endParaRPr sz="1900" dirty="0"/>
          </a:p>
          <a:p>
            <a:pPr marL="0" lvl="0" indent="0" algn="ctr" rtl="0">
              <a:lnSpc>
                <a:spcPct val="90000"/>
              </a:lnSpc>
              <a:spcBef>
                <a:spcPts val="1000"/>
              </a:spcBef>
              <a:spcAft>
                <a:spcPts val="0"/>
              </a:spcAft>
              <a:buClr>
                <a:schemeClr val="dk1"/>
              </a:buClr>
              <a:buSzPts val="2000"/>
              <a:buNone/>
            </a:pPr>
            <a:r>
              <a:rPr lang="en-US" sz="1900" dirty="0"/>
              <a:t>March 10, 2026</a:t>
            </a:r>
            <a:endParaRPr sz="1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F361F-72EB-C48B-34CF-A59376115E1E}"/>
            </a:ext>
          </a:extLst>
        </p:cNvPr>
        <p:cNvGrpSpPr/>
        <p:nvPr/>
      </p:nvGrpSpPr>
      <p:grpSpPr>
        <a:xfrm>
          <a:off x="0" y="0"/>
          <a:ext cx="0" cy="0"/>
          <a:chOff x="0" y="0"/>
          <a:chExt cx="0" cy="0"/>
        </a:xfrm>
      </p:grpSpPr>
      <p:pic>
        <p:nvPicPr>
          <p:cNvPr id="5122" name="Picture 2" descr="Alaska Dept of Labor (@AlaskaLabor) / Posts / X">
            <a:extLst>
              <a:ext uri="{FF2B5EF4-FFF2-40B4-BE49-F238E27FC236}">
                <a16:creationId xmlns:a16="http://schemas.microsoft.com/office/drawing/2014/main" id="{0FA81939-089B-D5A5-F002-4C843E1254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1" y="1657526"/>
            <a:ext cx="1149884" cy="114988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A6D6008-1068-A9E7-DD23-DE12D55C3EC9}"/>
              </a:ext>
            </a:extLst>
          </p:cNvPr>
          <p:cNvSpPr>
            <a:spLocks noGrp="1"/>
          </p:cNvSpPr>
          <p:nvPr>
            <p:ph type="title"/>
          </p:nvPr>
        </p:nvSpPr>
        <p:spPr>
          <a:xfrm>
            <a:off x="838200" y="34385"/>
            <a:ext cx="10515600" cy="646552"/>
          </a:xfrm>
        </p:spPr>
        <p:txBody>
          <a:bodyPr>
            <a:normAutofit/>
          </a:bodyPr>
          <a:lstStyle/>
          <a:p>
            <a:r>
              <a:rPr lang="en-US" sz="3200" dirty="0"/>
              <a:t>Leveraging Existing State Resources</a:t>
            </a:r>
          </a:p>
        </p:txBody>
      </p:sp>
      <p:sp>
        <p:nvSpPr>
          <p:cNvPr id="3" name="Text Placeholder 2">
            <a:extLst>
              <a:ext uri="{FF2B5EF4-FFF2-40B4-BE49-F238E27FC236}">
                <a16:creationId xmlns:a16="http://schemas.microsoft.com/office/drawing/2014/main" id="{4C67A2C3-BFBB-1236-8249-9476162453E3}"/>
              </a:ext>
            </a:extLst>
          </p:cNvPr>
          <p:cNvSpPr>
            <a:spLocks noGrp="1"/>
          </p:cNvSpPr>
          <p:nvPr>
            <p:ph type="body" idx="1"/>
          </p:nvPr>
        </p:nvSpPr>
        <p:spPr>
          <a:xfrm>
            <a:off x="1115573" y="1678768"/>
            <a:ext cx="10806920" cy="4303880"/>
          </a:xfrm>
        </p:spPr>
        <p:txBody>
          <a:bodyPr>
            <a:noAutofit/>
          </a:bodyPr>
          <a:lstStyle/>
          <a:p>
            <a:pPr marL="482600" lvl="1" indent="0">
              <a:buNone/>
              <a:tabLst>
                <a:tab pos="973138" algn="l"/>
              </a:tabLst>
            </a:pPr>
            <a:r>
              <a:rPr lang="en-US" sz="2200" b="1" dirty="0"/>
              <a:t>Department of Labor and Workforce Development</a:t>
            </a:r>
          </a:p>
          <a:p>
            <a:pPr lvl="1" indent="-165100">
              <a:lnSpc>
                <a:spcPts val="2000"/>
              </a:lnSpc>
              <a:spcBef>
                <a:spcPts val="600"/>
              </a:spcBef>
              <a:buSzPct val="100000"/>
              <a:tabLst>
                <a:tab pos="973138" algn="l"/>
              </a:tabLst>
            </a:pPr>
            <a:r>
              <a:rPr lang="en-US" sz="2000" dirty="0"/>
              <a:t>Monthly student Lunch &amp; Learn sessions highlighting postsecondary &amp; workforce pathways</a:t>
            </a:r>
          </a:p>
          <a:p>
            <a:pPr lvl="1" indent="-165100">
              <a:lnSpc>
                <a:spcPts val="2000"/>
              </a:lnSpc>
              <a:spcBef>
                <a:spcPts val="600"/>
              </a:spcBef>
              <a:buSzPct val="100000"/>
              <a:tabLst>
                <a:tab pos="973138" algn="l"/>
              </a:tabLst>
            </a:pPr>
            <a:r>
              <a:rPr lang="en-US" sz="2000" dirty="0" err="1"/>
              <a:t>AlaskaJobs</a:t>
            </a:r>
            <a:r>
              <a:rPr lang="en-US" sz="2000" dirty="0"/>
              <a:t> system for resume development, interview preparation, and job search</a:t>
            </a:r>
          </a:p>
          <a:p>
            <a:pPr lvl="1" indent="-165100">
              <a:lnSpc>
                <a:spcPts val="2000"/>
              </a:lnSpc>
              <a:spcBef>
                <a:spcPts val="600"/>
              </a:spcBef>
              <a:buSzPct val="100000"/>
              <a:tabLst>
                <a:tab pos="973138" algn="l"/>
              </a:tabLst>
            </a:pPr>
            <a:r>
              <a:rPr lang="en-US" sz="2000" dirty="0"/>
              <a:t>Continued access to employment tools after graduation</a:t>
            </a:r>
          </a:p>
          <a:p>
            <a:pPr marL="482600" lvl="1" indent="0">
              <a:buNone/>
              <a:tabLst>
                <a:tab pos="973138" algn="l"/>
              </a:tabLst>
            </a:pPr>
            <a:r>
              <a:rPr lang="en-US" sz="2200" b="1" dirty="0"/>
              <a:t>Alaska Commission on Postsecondary Education</a:t>
            </a:r>
          </a:p>
          <a:p>
            <a:pPr lvl="1" indent="-165100">
              <a:lnSpc>
                <a:spcPts val="2000"/>
              </a:lnSpc>
              <a:spcBef>
                <a:spcPts val="600"/>
              </a:spcBef>
              <a:buSzPct val="100000"/>
              <a:tabLst>
                <a:tab pos="973138" algn="l"/>
              </a:tabLst>
            </a:pPr>
            <a:r>
              <a:rPr lang="en-US" sz="2000" dirty="0"/>
              <a:t>Alaska Career Information System (AKCIS) career exploration platform</a:t>
            </a:r>
          </a:p>
          <a:p>
            <a:pPr lvl="1" indent="-165100">
              <a:lnSpc>
                <a:spcPts val="2000"/>
              </a:lnSpc>
              <a:spcBef>
                <a:spcPts val="600"/>
              </a:spcBef>
              <a:buSzPct val="100000"/>
              <a:tabLst>
                <a:tab pos="973138" algn="l"/>
              </a:tabLst>
            </a:pPr>
            <a:r>
              <a:rPr lang="en-US" sz="2000" dirty="0"/>
              <a:t>Alaska Performance Scholarship guidance</a:t>
            </a:r>
          </a:p>
          <a:p>
            <a:pPr lvl="1" indent="-165100">
              <a:lnSpc>
                <a:spcPts val="2000"/>
              </a:lnSpc>
              <a:spcBef>
                <a:spcPts val="600"/>
              </a:spcBef>
              <a:buSzPct val="100000"/>
              <a:tabLst>
                <a:tab pos="973138" algn="l"/>
              </a:tabLst>
            </a:pPr>
            <a:r>
              <a:rPr lang="en-US" sz="2000" dirty="0"/>
              <a:t>Free Application for Federal Student Aid (FAFSA) completion support and financial aid navigation</a:t>
            </a:r>
          </a:p>
          <a:p>
            <a:pPr marL="482600" lvl="1" indent="0">
              <a:buNone/>
              <a:tabLst>
                <a:tab pos="973138" algn="l"/>
              </a:tabLst>
            </a:pPr>
            <a:r>
              <a:rPr lang="en-US" sz="2200" b="1" dirty="0"/>
              <a:t>Department of Education and Early Development</a:t>
            </a:r>
          </a:p>
          <a:p>
            <a:pPr lvl="1" indent="-165100">
              <a:lnSpc>
                <a:spcPts val="2000"/>
              </a:lnSpc>
              <a:spcBef>
                <a:spcPts val="600"/>
              </a:spcBef>
              <a:buSzPct val="100000"/>
              <a:tabLst>
                <a:tab pos="973138" algn="l"/>
              </a:tabLst>
            </a:pPr>
            <a:r>
              <a:rPr lang="en-US" sz="2000" dirty="0"/>
              <a:t>Connecting existing K-12 Career and Technical Education (CTE) programs to post-secondary opportunities</a:t>
            </a:r>
          </a:p>
          <a:p>
            <a:pPr lvl="1" indent="-165100">
              <a:lnSpc>
                <a:spcPts val="2000"/>
              </a:lnSpc>
              <a:spcBef>
                <a:spcPts val="600"/>
              </a:spcBef>
              <a:buSzPct val="100000"/>
              <a:tabLst>
                <a:tab pos="973138" algn="l"/>
              </a:tabLst>
            </a:pPr>
            <a:r>
              <a:rPr lang="en-US" sz="2000" dirty="0"/>
              <a:t>Statewide professional development support</a:t>
            </a:r>
          </a:p>
          <a:p>
            <a:pPr lvl="1" indent="-165100">
              <a:lnSpc>
                <a:spcPts val="2000"/>
              </a:lnSpc>
              <a:spcBef>
                <a:spcPts val="600"/>
              </a:spcBef>
              <a:buSzPct val="100000"/>
              <a:tabLst>
                <a:tab pos="973138" algn="l"/>
              </a:tabLst>
            </a:pPr>
            <a:r>
              <a:rPr lang="en-US" sz="2000" dirty="0"/>
              <a:t>Data tracking and Key Performance Indicator (KPI) monitoring</a:t>
            </a:r>
          </a:p>
          <a:p>
            <a:pPr lvl="1" indent="-165100">
              <a:lnSpc>
                <a:spcPts val="2000"/>
              </a:lnSpc>
              <a:spcBef>
                <a:spcPts val="600"/>
              </a:spcBef>
              <a:buSzPct val="100000"/>
              <a:tabLst>
                <a:tab pos="973138" algn="l"/>
              </a:tabLst>
            </a:pPr>
            <a:r>
              <a:rPr lang="en-US" sz="2000" dirty="0"/>
              <a:t>Dedicated CTE funding to support implementation of the model</a:t>
            </a:r>
          </a:p>
          <a:p>
            <a:pPr lvl="1" indent="-165100">
              <a:lnSpc>
                <a:spcPts val="2000"/>
              </a:lnSpc>
              <a:spcBef>
                <a:spcPts val="600"/>
              </a:spcBef>
              <a:buSzPct val="100000"/>
              <a:tabLst>
                <a:tab pos="973138" algn="l"/>
              </a:tabLst>
            </a:pPr>
            <a:endParaRPr lang="en-US" sz="2000" dirty="0"/>
          </a:p>
        </p:txBody>
      </p:sp>
      <p:sp>
        <p:nvSpPr>
          <p:cNvPr id="4" name="Slide Number Placeholder 3">
            <a:extLst>
              <a:ext uri="{FF2B5EF4-FFF2-40B4-BE49-F238E27FC236}">
                <a16:creationId xmlns:a16="http://schemas.microsoft.com/office/drawing/2014/main" id="{B1A5EDC2-D78F-8268-12FD-FC4CB8A4BF5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pic>
        <p:nvPicPr>
          <p:cNvPr id="5124" name="Picture 4" descr="device">
            <a:extLst>
              <a:ext uri="{FF2B5EF4-FFF2-40B4-BE49-F238E27FC236}">
                <a16:creationId xmlns:a16="http://schemas.microsoft.com/office/drawing/2014/main" id="{4A446972-E765-9D95-61B3-10D775BCF5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100" y="3380308"/>
            <a:ext cx="1037217" cy="1033794"/>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DEED Information Exchange - February 4, 2025">
            <a:extLst>
              <a:ext uri="{FF2B5EF4-FFF2-40B4-BE49-F238E27FC236}">
                <a16:creationId xmlns:a16="http://schemas.microsoft.com/office/drawing/2014/main" id="{2D3FA113-D377-D000-2CF6-045C65E0C4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3761" y="5046238"/>
            <a:ext cx="1037217" cy="96313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73857F1-2C42-5704-0C7E-0347FAC3B49B}"/>
              </a:ext>
            </a:extLst>
          </p:cNvPr>
          <p:cNvSpPr txBox="1"/>
          <p:nvPr/>
        </p:nvSpPr>
        <p:spPr>
          <a:xfrm>
            <a:off x="867384" y="683121"/>
            <a:ext cx="10358335" cy="1128642"/>
          </a:xfrm>
          <a:prstGeom prst="rect">
            <a:avLst/>
          </a:prstGeom>
          <a:noFill/>
        </p:spPr>
        <p:txBody>
          <a:bodyPr wrap="square" rtlCol="0">
            <a:spAutoFit/>
          </a:bodyPr>
          <a:lstStyle/>
          <a:p>
            <a:pPr>
              <a:lnSpc>
                <a:spcPts val="2000"/>
              </a:lnSpc>
            </a:pPr>
            <a:r>
              <a:rPr lang="en-US" sz="2200" dirty="0">
                <a:latin typeface="Calibri" panose="020F0502020204030204" pitchFamily="34" charset="0"/>
                <a:ea typeface="Calibri" panose="020F0502020204030204" pitchFamily="34" charset="0"/>
                <a:cs typeface="Calibri" panose="020F0502020204030204" pitchFamily="34" charset="0"/>
              </a:rPr>
              <a:t>The Career Guide model aligns and activates existing state systems to support senior transition planning. This model ensures students actively use state resources during senior year rather than encountering them after graduation.</a:t>
            </a:r>
            <a:br>
              <a:rPr lang="en-US" sz="2200" dirty="0">
                <a:latin typeface="Calibri" panose="020F0502020204030204" pitchFamily="34" charset="0"/>
                <a:ea typeface="Calibri" panose="020F0502020204030204" pitchFamily="34" charset="0"/>
                <a:cs typeface="Calibri" panose="020F0502020204030204" pitchFamily="34" charset="0"/>
              </a:rPr>
            </a:br>
            <a:endParaRPr lang="en-US"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75167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060B3-6E9E-4645-1051-73501AADD554}"/>
              </a:ext>
            </a:extLst>
          </p:cNvPr>
          <p:cNvSpPr>
            <a:spLocks noGrp="1"/>
          </p:cNvSpPr>
          <p:nvPr>
            <p:ph type="title"/>
          </p:nvPr>
        </p:nvSpPr>
        <p:spPr>
          <a:xfrm>
            <a:off x="838200" y="56364"/>
            <a:ext cx="10515600" cy="695191"/>
          </a:xfrm>
        </p:spPr>
        <p:txBody>
          <a:bodyPr>
            <a:normAutofit/>
          </a:bodyPr>
          <a:lstStyle/>
          <a:p>
            <a:r>
              <a:rPr lang="en-US" sz="3200" dirty="0"/>
              <a:t>Who Can Serve as a Career Guide</a:t>
            </a:r>
          </a:p>
        </p:txBody>
      </p:sp>
      <p:sp>
        <p:nvSpPr>
          <p:cNvPr id="4" name="Slide Number Placeholder 3">
            <a:extLst>
              <a:ext uri="{FF2B5EF4-FFF2-40B4-BE49-F238E27FC236}">
                <a16:creationId xmlns:a16="http://schemas.microsoft.com/office/drawing/2014/main" id="{883C2869-CFFF-A973-6984-95C784F7BFB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
        <p:nvSpPr>
          <p:cNvPr id="6" name="TextBox 5">
            <a:extLst>
              <a:ext uri="{FF2B5EF4-FFF2-40B4-BE49-F238E27FC236}">
                <a16:creationId xmlns:a16="http://schemas.microsoft.com/office/drawing/2014/main" id="{3482D2A3-4827-074A-1CF5-8D0B2B6F01C6}"/>
              </a:ext>
            </a:extLst>
          </p:cNvPr>
          <p:cNvSpPr txBox="1"/>
          <p:nvPr/>
        </p:nvSpPr>
        <p:spPr>
          <a:xfrm>
            <a:off x="1934174" y="2934683"/>
            <a:ext cx="3076575" cy="369332"/>
          </a:xfrm>
          <a:prstGeom prst="rect">
            <a:avLst/>
          </a:prstGeom>
          <a:noFill/>
        </p:spPr>
        <p:txBody>
          <a:bodyPr wrap="square" rtlCol="0">
            <a:spAutoFit/>
          </a:bodyPr>
          <a:lstStyle/>
          <a:p>
            <a:pPr algn="ctr"/>
            <a:r>
              <a:rPr lang="en-US" sz="1800" b="1" cap="all" dirty="0">
                <a:solidFill>
                  <a:srgbClr val="194A6B"/>
                </a:solidFill>
              </a:rPr>
              <a:t>School district</a:t>
            </a:r>
          </a:p>
        </p:txBody>
      </p:sp>
      <p:sp>
        <p:nvSpPr>
          <p:cNvPr id="7" name="Oval 6">
            <a:extLst>
              <a:ext uri="{FF2B5EF4-FFF2-40B4-BE49-F238E27FC236}">
                <a16:creationId xmlns:a16="http://schemas.microsoft.com/office/drawing/2014/main" id="{3C2FA8D7-330F-F79A-03FD-C71E9D8AAFBC}"/>
              </a:ext>
            </a:extLst>
          </p:cNvPr>
          <p:cNvSpPr/>
          <p:nvPr/>
        </p:nvSpPr>
        <p:spPr>
          <a:xfrm>
            <a:off x="2759066" y="1542059"/>
            <a:ext cx="1339358" cy="1339358"/>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2">
            <a:extLst>
              <a:ext uri="{FF2B5EF4-FFF2-40B4-BE49-F238E27FC236}">
                <a16:creationId xmlns:a16="http://schemas.microsoft.com/office/drawing/2014/main" id="{CD58DD0F-0A0B-33C6-0C7A-02DBC1FD620D}"/>
              </a:ext>
            </a:extLst>
          </p:cNvPr>
          <p:cNvSpPr txBox="1">
            <a:spLocks/>
          </p:cNvSpPr>
          <p:nvPr/>
        </p:nvSpPr>
        <p:spPr>
          <a:xfrm>
            <a:off x="838200" y="494264"/>
            <a:ext cx="9534525" cy="525001"/>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5400" indent="0">
              <a:buNone/>
            </a:pPr>
            <a:r>
              <a:rPr lang="en-US" sz="2200" dirty="0"/>
              <a:t>The model is flexible and locally driven. Career Guides may be:</a:t>
            </a:r>
          </a:p>
        </p:txBody>
      </p:sp>
      <p:sp>
        <p:nvSpPr>
          <p:cNvPr id="10" name="TextBox 9">
            <a:extLst>
              <a:ext uri="{FF2B5EF4-FFF2-40B4-BE49-F238E27FC236}">
                <a16:creationId xmlns:a16="http://schemas.microsoft.com/office/drawing/2014/main" id="{6217C62F-9953-F5C8-F49B-05D4B4D29364}"/>
              </a:ext>
            </a:extLst>
          </p:cNvPr>
          <p:cNvSpPr txBox="1"/>
          <p:nvPr/>
        </p:nvSpPr>
        <p:spPr>
          <a:xfrm>
            <a:off x="6095817" y="2999270"/>
            <a:ext cx="4585972" cy="528350"/>
          </a:xfrm>
          <a:prstGeom prst="rect">
            <a:avLst/>
          </a:prstGeom>
          <a:noFill/>
        </p:spPr>
        <p:txBody>
          <a:bodyPr wrap="square" rtlCol="0">
            <a:spAutoFit/>
          </a:bodyPr>
          <a:lstStyle/>
          <a:p>
            <a:pPr algn="ctr">
              <a:lnSpc>
                <a:spcPts val="1700"/>
              </a:lnSpc>
            </a:pPr>
            <a:r>
              <a:rPr lang="en-US" sz="1800" b="1" cap="all" dirty="0">
                <a:solidFill>
                  <a:srgbClr val="194A6B"/>
                </a:solidFill>
              </a:rPr>
              <a:t>School district career &amp; technical education consortium</a:t>
            </a:r>
          </a:p>
        </p:txBody>
      </p:sp>
      <p:sp>
        <p:nvSpPr>
          <p:cNvPr id="12" name="TextBox 11">
            <a:extLst>
              <a:ext uri="{FF2B5EF4-FFF2-40B4-BE49-F238E27FC236}">
                <a16:creationId xmlns:a16="http://schemas.microsoft.com/office/drawing/2014/main" id="{A956FE3C-A2F2-1095-612D-614F3BFFA983}"/>
              </a:ext>
            </a:extLst>
          </p:cNvPr>
          <p:cNvSpPr txBox="1"/>
          <p:nvPr/>
        </p:nvSpPr>
        <p:spPr>
          <a:xfrm>
            <a:off x="6743867" y="5440680"/>
            <a:ext cx="3275618" cy="369332"/>
          </a:xfrm>
          <a:prstGeom prst="rect">
            <a:avLst/>
          </a:prstGeom>
          <a:noFill/>
        </p:spPr>
        <p:txBody>
          <a:bodyPr wrap="square" rtlCol="0">
            <a:spAutoFit/>
          </a:bodyPr>
          <a:lstStyle/>
          <a:p>
            <a:pPr algn="ctr"/>
            <a:r>
              <a:rPr lang="en-US" sz="1800" b="1" cap="all" dirty="0">
                <a:solidFill>
                  <a:srgbClr val="194A6B"/>
                </a:solidFill>
              </a:rPr>
              <a:t>State agency</a:t>
            </a:r>
          </a:p>
        </p:txBody>
      </p:sp>
      <p:sp>
        <p:nvSpPr>
          <p:cNvPr id="13" name="Text Placeholder 2">
            <a:extLst>
              <a:ext uri="{FF2B5EF4-FFF2-40B4-BE49-F238E27FC236}">
                <a16:creationId xmlns:a16="http://schemas.microsoft.com/office/drawing/2014/main" id="{96D5CF3B-7470-4A91-DB9C-C36710851283}"/>
              </a:ext>
            </a:extLst>
          </p:cNvPr>
          <p:cNvSpPr txBox="1">
            <a:spLocks/>
          </p:cNvSpPr>
          <p:nvPr/>
        </p:nvSpPr>
        <p:spPr>
          <a:xfrm>
            <a:off x="1147264" y="6332835"/>
            <a:ext cx="9534525" cy="525001"/>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742950" indent="0" algn="ctr">
              <a:lnSpc>
                <a:spcPct val="150000"/>
              </a:lnSpc>
              <a:buSzPct val="100000"/>
              <a:buNone/>
            </a:pPr>
            <a:r>
              <a:rPr lang="en-US" sz="1600" i="1" dirty="0"/>
              <a:t>Districts determine the staffing model. DEED provides the structure and support.</a:t>
            </a:r>
          </a:p>
        </p:txBody>
      </p:sp>
      <p:sp>
        <p:nvSpPr>
          <p:cNvPr id="14" name="TextBox 13">
            <a:extLst>
              <a:ext uri="{FF2B5EF4-FFF2-40B4-BE49-F238E27FC236}">
                <a16:creationId xmlns:a16="http://schemas.microsoft.com/office/drawing/2014/main" id="{5853A4F6-5634-339C-D460-FF6B73729DBC}"/>
              </a:ext>
            </a:extLst>
          </p:cNvPr>
          <p:cNvSpPr txBox="1"/>
          <p:nvPr/>
        </p:nvSpPr>
        <p:spPr>
          <a:xfrm>
            <a:off x="1969421" y="3222283"/>
            <a:ext cx="3070512" cy="338554"/>
          </a:xfrm>
          <a:prstGeom prst="rect">
            <a:avLst/>
          </a:prstGeom>
          <a:noFill/>
        </p:spPr>
        <p:txBody>
          <a:bodyPr wrap="square" rtlCol="0">
            <a:spAutoFit/>
          </a:bodyPr>
          <a:lstStyle/>
          <a:p>
            <a:pPr algn="ctr">
              <a:spcAft>
                <a:spcPts val="1800"/>
              </a:spcAft>
              <a:buSzPct val="100000"/>
            </a:pPr>
            <a:r>
              <a:rPr lang="en-US" sz="1600" dirty="0">
                <a:solidFill>
                  <a:schemeClr val="bg1">
                    <a:lumMod val="50000"/>
                  </a:schemeClr>
                </a:solidFill>
              </a:rPr>
              <a:t>Certificated/Non-Certificated</a:t>
            </a:r>
          </a:p>
        </p:txBody>
      </p:sp>
      <p:sp>
        <p:nvSpPr>
          <p:cNvPr id="15" name="TextBox 14">
            <a:extLst>
              <a:ext uri="{FF2B5EF4-FFF2-40B4-BE49-F238E27FC236}">
                <a16:creationId xmlns:a16="http://schemas.microsoft.com/office/drawing/2014/main" id="{3FC247D1-A562-D425-81E5-DC27A8BDF82A}"/>
              </a:ext>
            </a:extLst>
          </p:cNvPr>
          <p:cNvSpPr txBox="1"/>
          <p:nvPr/>
        </p:nvSpPr>
        <p:spPr>
          <a:xfrm>
            <a:off x="6835286" y="3437942"/>
            <a:ext cx="3070512" cy="338554"/>
          </a:xfrm>
          <a:prstGeom prst="rect">
            <a:avLst/>
          </a:prstGeom>
          <a:noFill/>
        </p:spPr>
        <p:txBody>
          <a:bodyPr wrap="square" rtlCol="0">
            <a:spAutoFit/>
          </a:bodyPr>
          <a:lstStyle/>
          <a:p>
            <a:pPr algn="ctr">
              <a:spcAft>
                <a:spcPts val="1800"/>
              </a:spcAft>
              <a:buSzPct val="100000"/>
            </a:pPr>
            <a:r>
              <a:rPr lang="en-US" sz="1600" dirty="0">
                <a:solidFill>
                  <a:schemeClr val="bg1">
                    <a:lumMod val="50000"/>
                  </a:schemeClr>
                </a:solidFill>
              </a:rPr>
              <a:t>Certificated/Non-Certificated</a:t>
            </a:r>
          </a:p>
        </p:txBody>
      </p:sp>
      <p:sp>
        <p:nvSpPr>
          <p:cNvPr id="17" name="TextBox 16">
            <a:extLst>
              <a:ext uri="{FF2B5EF4-FFF2-40B4-BE49-F238E27FC236}">
                <a16:creationId xmlns:a16="http://schemas.microsoft.com/office/drawing/2014/main" id="{79DF4D33-5EC7-CEF8-2160-C9D833BB2E5B}"/>
              </a:ext>
            </a:extLst>
          </p:cNvPr>
          <p:cNvSpPr txBox="1"/>
          <p:nvPr/>
        </p:nvSpPr>
        <p:spPr>
          <a:xfrm>
            <a:off x="6854373" y="5745060"/>
            <a:ext cx="3070512" cy="553998"/>
          </a:xfrm>
          <a:prstGeom prst="rect">
            <a:avLst/>
          </a:prstGeom>
          <a:noFill/>
        </p:spPr>
        <p:txBody>
          <a:bodyPr wrap="square" rtlCol="0">
            <a:spAutoFit/>
          </a:bodyPr>
          <a:lstStyle/>
          <a:p>
            <a:pPr algn="ctr">
              <a:lnSpc>
                <a:spcPts val="1800"/>
              </a:lnSpc>
              <a:spcAft>
                <a:spcPts val="1800"/>
              </a:spcAft>
              <a:buSzPct val="100000"/>
            </a:pPr>
            <a:r>
              <a:rPr lang="en-US" sz="1600" dirty="0">
                <a:solidFill>
                  <a:schemeClr val="bg1">
                    <a:lumMod val="50000"/>
                  </a:schemeClr>
                </a:solidFill>
              </a:rPr>
              <a:t>Department of Labor &amp; Workforce Development</a:t>
            </a:r>
          </a:p>
        </p:txBody>
      </p:sp>
      <p:sp>
        <p:nvSpPr>
          <p:cNvPr id="20" name="Oval 19">
            <a:extLst>
              <a:ext uri="{FF2B5EF4-FFF2-40B4-BE49-F238E27FC236}">
                <a16:creationId xmlns:a16="http://schemas.microsoft.com/office/drawing/2014/main" id="{B9322626-60EE-DE5F-AC05-80976601006D}"/>
              </a:ext>
            </a:extLst>
          </p:cNvPr>
          <p:cNvSpPr/>
          <p:nvPr/>
        </p:nvSpPr>
        <p:spPr>
          <a:xfrm>
            <a:off x="7668281" y="1559598"/>
            <a:ext cx="1339358" cy="1339358"/>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C3DE579C-CD1C-1868-F773-F0C0C28DAD46}"/>
              </a:ext>
            </a:extLst>
          </p:cNvPr>
          <p:cNvSpPr/>
          <p:nvPr/>
        </p:nvSpPr>
        <p:spPr>
          <a:xfrm>
            <a:off x="7668280" y="4084227"/>
            <a:ext cx="1339358" cy="1339358"/>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Graphic 23" descr="Schoolhouse with solid fill">
            <a:extLst>
              <a:ext uri="{FF2B5EF4-FFF2-40B4-BE49-F238E27FC236}">
                <a16:creationId xmlns:a16="http://schemas.microsoft.com/office/drawing/2014/main" id="{862CF16C-EC7D-0C1B-3C67-540FDF39C53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5742" y="1511925"/>
            <a:ext cx="1253496" cy="1253496"/>
          </a:xfrm>
          <a:prstGeom prst="rect">
            <a:avLst/>
          </a:prstGeom>
        </p:spPr>
      </p:pic>
      <p:sp>
        <p:nvSpPr>
          <p:cNvPr id="25" name="TextBox 24">
            <a:extLst>
              <a:ext uri="{FF2B5EF4-FFF2-40B4-BE49-F238E27FC236}">
                <a16:creationId xmlns:a16="http://schemas.microsoft.com/office/drawing/2014/main" id="{B5F8E21B-2698-A193-FEAF-2F7EF62290D9}"/>
              </a:ext>
            </a:extLst>
          </p:cNvPr>
          <p:cNvSpPr txBox="1"/>
          <p:nvPr/>
        </p:nvSpPr>
        <p:spPr>
          <a:xfrm>
            <a:off x="7755985" y="1856742"/>
            <a:ext cx="2130357" cy="707886"/>
          </a:xfrm>
          <a:prstGeom prst="rect">
            <a:avLst/>
          </a:prstGeom>
          <a:noFill/>
        </p:spPr>
        <p:txBody>
          <a:bodyPr wrap="square" rtlCol="0">
            <a:spAutoFit/>
          </a:bodyPr>
          <a:lstStyle/>
          <a:p>
            <a:r>
              <a:rPr lang="en-US" sz="4000" b="1" dirty="0">
                <a:solidFill>
                  <a:schemeClr val="bg1"/>
                </a:solidFill>
              </a:rPr>
              <a:t>CTE</a:t>
            </a:r>
          </a:p>
        </p:txBody>
      </p:sp>
      <p:grpSp>
        <p:nvGrpSpPr>
          <p:cNvPr id="30" name="Group 29">
            <a:extLst>
              <a:ext uri="{FF2B5EF4-FFF2-40B4-BE49-F238E27FC236}">
                <a16:creationId xmlns:a16="http://schemas.microsoft.com/office/drawing/2014/main" id="{F78C1B5F-98D5-D543-E628-533A884A3671}"/>
              </a:ext>
            </a:extLst>
          </p:cNvPr>
          <p:cNvGrpSpPr/>
          <p:nvPr/>
        </p:nvGrpSpPr>
        <p:grpSpPr>
          <a:xfrm>
            <a:off x="1834655" y="4096748"/>
            <a:ext cx="3275618" cy="1990889"/>
            <a:chOff x="1834655" y="3966116"/>
            <a:chExt cx="3275618" cy="1990889"/>
          </a:xfrm>
        </p:grpSpPr>
        <p:sp>
          <p:nvSpPr>
            <p:cNvPr id="11" name="TextBox 10">
              <a:extLst>
                <a:ext uri="{FF2B5EF4-FFF2-40B4-BE49-F238E27FC236}">
                  <a16:creationId xmlns:a16="http://schemas.microsoft.com/office/drawing/2014/main" id="{679920C0-7B47-C0A5-A382-9797A4AE2B20}"/>
                </a:ext>
              </a:extLst>
            </p:cNvPr>
            <p:cNvSpPr txBox="1"/>
            <p:nvPr/>
          </p:nvSpPr>
          <p:spPr>
            <a:xfrm>
              <a:off x="1834655" y="5322173"/>
              <a:ext cx="3275618" cy="369332"/>
            </a:xfrm>
            <a:prstGeom prst="rect">
              <a:avLst/>
            </a:prstGeom>
            <a:noFill/>
          </p:spPr>
          <p:txBody>
            <a:bodyPr wrap="square" rtlCol="0">
              <a:spAutoFit/>
            </a:bodyPr>
            <a:lstStyle/>
            <a:p>
              <a:pPr algn="ctr"/>
              <a:r>
                <a:rPr lang="en-US" sz="1800" b="1" cap="all" dirty="0">
                  <a:solidFill>
                    <a:srgbClr val="194A6B"/>
                  </a:solidFill>
                </a:rPr>
                <a:t>Partner organization</a:t>
              </a:r>
            </a:p>
          </p:txBody>
        </p:sp>
        <p:sp>
          <p:nvSpPr>
            <p:cNvPr id="16" name="TextBox 15">
              <a:extLst>
                <a:ext uri="{FF2B5EF4-FFF2-40B4-BE49-F238E27FC236}">
                  <a16:creationId xmlns:a16="http://schemas.microsoft.com/office/drawing/2014/main" id="{4BC11D96-CC4F-7C32-CD79-7607DB72B2C1}"/>
                </a:ext>
              </a:extLst>
            </p:cNvPr>
            <p:cNvSpPr txBox="1"/>
            <p:nvPr/>
          </p:nvSpPr>
          <p:spPr>
            <a:xfrm>
              <a:off x="1940269" y="5618451"/>
              <a:ext cx="3070512" cy="338554"/>
            </a:xfrm>
            <a:prstGeom prst="rect">
              <a:avLst/>
            </a:prstGeom>
            <a:noFill/>
          </p:spPr>
          <p:txBody>
            <a:bodyPr wrap="square" rtlCol="0">
              <a:spAutoFit/>
            </a:bodyPr>
            <a:lstStyle/>
            <a:p>
              <a:pPr algn="ctr">
                <a:spcAft>
                  <a:spcPts val="1800"/>
                </a:spcAft>
                <a:buSzPct val="100000"/>
              </a:pPr>
              <a:r>
                <a:rPr lang="en-US" sz="1600" dirty="0">
                  <a:solidFill>
                    <a:schemeClr val="bg1">
                      <a:lumMod val="50000"/>
                    </a:schemeClr>
                  </a:solidFill>
                </a:rPr>
                <a:t>Tribal Entity</a:t>
              </a:r>
            </a:p>
          </p:txBody>
        </p:sp>
        <p:sp>
          <p:nvSpPr>
            <p:cNvPr id="21" name="Oval 20">
              <a:extLst>
                <a:ext uri="{FF2B5EF4-FFF2-40B4-BE49-F238E27FC236}">
                  <a16:creationId xmlns:a16="http://schemas.microsoft.com/office/drawing/2014/main" id="{94AC522B-539D-6847-FDEB-31ED6E5E2AEA}"/>
                </a:ext>
              </a:extLst>
            </p:cNvPr>
            <p:cNvSpPr/>
            <p:nvPr/>
          </p:nvSpPr>
          <p:spPr>
            <a:xfrm>
              <a:off x="2759064" y="3966116"/>
              <a:ext cx="1339358" cy="1339358"/>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7" name="Graphic 26" descr="Handshake with solid fill">
              <a:extLst>
                <a:ext uri="{FF2B5EF4-FFF2-40B4-BE49-F238E27FC236}">
                  <a16:creationId xmlns:a16="http://schemas.microsoft.com/office/drawing/2014/main" id="{7B9AC68F-7E0A-2123-C25F-0247BB0ADA9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59064" y="4070395"/>
              <a:ext cx="1339358" cy="1339358"/>
            </a:xfrm>
            <a:prstGeom prst="rect">
              <a:avLst/>
            </a:prstGeom>
          </p:spPr>
        </p:pic>
      </p:grpSp>
      <p:pic>
        <p:nvPicPr>
          <p:cNvPr id="29" name="Graphic 28">
            <a:extLst>
              <a:ext uri="{FF2B5EF4-FFF2-40B4-BE49-F238E27FC236}">
                <a16:creationId xmlns:a16="http://schemas.microsoft.com/office/drawing/2014/main" id="{65230776-9BDF-1230-2B32-51515709921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764586" y="4459083"/>
            <a:ext cx="1126316" cy="570872"/>
          </a:xfrm>
          <a:prstGeom prst="rect">
            <a:avLst/>
          </a:prstGeom>
        </p:spPr>
      </p:pic>
    </p:spTree>
    <p:extLst>
      <p:ext uri="{BB962C8B-B14F-4D97-AF65-F5344CB8AC3E}">
        <p14:creationId xmlns:p14="http://schemas.microsoft.com/office/powerpoint/2010/main" val="667417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A8B84-7C86-11CB-62C2-D75DD5B35950}"/>
              </a:ext>
            </a:extLst>
          </p:cNvPr>
          <p:cNvSpPr>
            <a:spLocks noGrp="1"/>
          </p:cNvSpPr>
          <p:nvPr>
            <p:ph type="title"/>
          </p:nvPr>
        </p:nvSpPr>
        <p:spPr>
          <a:xfrm>
            <a:off x="838200" y="24653"/>
            <a:ext cx="10515600" cy="734101"/>
          </a:xfrm>
        </p:spPr>
        <p:txBody>
          <a:bodyPr>
            <a:normAutofit/>
          </a:bodyPr>
          <a:lstStyle/>
          <a:p>
            <a:r>
              <a:rPr lang="en-US" sz="3200" dirty="0"/>
              <a:t>Alaska Career Guide Partners </a:t>
            </a:r>
            <a:r>
              <a:rPr lang="en-US" sz="3200" b="0" i="1" dirty="0"/>
              <a:t>FY2026</a:t>
            </a:r>
          </a:p>
        </p:txBody>
      </p:sp>
      <p:sp>
        <p:nvSpPr>
          <p:cNvPr id="3" name="Text Placeholder 2">
            <a:extLst>
              <a:ext uri="{FF2B5EF4-FFF2-40B4-BE49-F238E27FC236}">
                <a16:creationId xmlns:a16="http://schemas.microsoft.com/office/drawing/2014/main" id="{857AE1F8-A765-F91B-70EE-EC55F651C08E}"/>
              </a:ext>
            </a:extLst>
          </p:cNvPr>
          <p:cNvSpPr>
            <a:spLocks noGrp="1"/>
          </p:cNvSpPr>
          <p:nvPr>
            <p:ph type="body" idx="1"/>
          </p:nvPr>
        </p:nvSpPr>
        <p:spPr>
          <a:xfrm>
            <a:off x="895350" y="2486024"/>
            <a:ext cx="10515600" cy="4162425"/>
          </a:xfrm>
        </p:spPr>
        <p:txBody>
          <a:bodyPr>
            <a:noAutofit/>
          </a:bodyPr>
          <a:lstStyle/>
          <a:p>
            <a:pPr marL="25400" indent="0">
              <a:buNone/>
            </a:pPr>
            <a:r>
              <a:rPr lang="en-US" sz="2200" b="1" dirty="0"/>
              <a:t>Bristol Bay Regional Career and Technical Consortium (BBRCTE)</a:t>
            </a:r>
          </a:p>
          <a:p>
            <a:pPr indent="0">
              <a:buNone/>
            </a:pPr>
            <a:r>
              <a:rPr lang="en-US" sz="2200" dirty="0"/>
              <a:t>Bristol Bay Borough School District </a:t>
            </a:r>
            <a:br>
              <a:rPr lang="en-US" sz="2200" dirty="0"/>
            </a:br>
            <a:r>
              <a:rPr lang="en-US" sz="2200" dirty="0"/>
              <a:t>Dillingham City Schools </a:t>
            </a:r>
            <a:br>
              <a:rPr lang="en-US" sz="2200" dirty="0"/>
            </a:br>
            <a:r>
              <a:rPr lang="en-US" sz="2200" dirty="0"/>
              <a:t>Lake and Peninsula School District </a:t>
            </a:r>
            <a:br>
              <a:rPr lang="en-US" sz="2200" dirty="0"/>
            </a:br>
            <a:r>
              <a:rPr lang="en-US" sz="2200" dirty="0"/>
              <a:t>Southwest Region School District</a:t>
            </a:r>
          </a:p>
          <a:p>
            <a:pPr marL="25400" indent="0">
              <a:buNone/>
            </a:pPr>
            <a:r>
              <a:rPr lang="en-US" sz="2200" b="1" dirty="0"/>
              <a:t>Department of Labor and Workforce Development (DOLWD)</a:t>
            </a:r>
          </a:p>
          <a:p>
            <a:pPr marL="508000" lvl="1" indent="0">
              <a:buNone/>
            </a:pPr>
            <a:r>
              <a:rPr lang="en-US" sz="2200" dirty="0"/>
              <a:t>Galena City School District</a:t>
            </a:r>
            <a:br>
              <a:rPr lang="en-US" sz="2200" dirty="0"/>
            </a:br>
            <a:r>
              <a:rPr lang="en-US" sz="2200" dirty="0"/>
              <a:t>Nenana City School District</a:t>
            </a:r>
          </a:p>
          <a:p>
            <a:pPr marL="25400" indent="0">
              <a:buNone/>
            </a:pPr>
            <a:r>
              <a:rPr lang="en-US" sz="2200" b="1" dirty="0"/>
              <a:t>Sealaska Heritage Institute (SHI)</a:t>
            </a:r>
          </a:p>
          <a:p>
            <a:pPr marL="508000" lvl="1" indent="0">
              <a:buNone/>
            </a:pPr>
            <a:r>
              <a:rPr lang="en-US" sz="2200" dirty="0"/>
              <a:t>Annette Island City Schools</a:t>
            </a:r>
            <a:br>
              <a:rPr lang="en-US" sz="2200" dirty="0"/>
            </a:br>
            <a:r>
              <a:rPr lang="en-US" sz="2200" dirty="0"/>
              <a:t>Hydaburg City Schools</a:t>
            </a:r>
          </a:p>
          <a:p>
            <a:pPr marL="25400" indent="0">
              <a:buNone/>
            </a:pPr>
            <a:endParaRPr lang="en-US" sz="2200" dirty="0"/>
          </a:p>
        </p:txBody>
      </p:sp>
      <p:sp>
        <p:nvSpPr>
          <p:cNvPr id="4" name="Slide Number Placeholder 3">
            <a:extLst>
              <a:ext uri="{FF2B5EF4-FFF2-40B4-BE49-F238E27FC236}">
                <a16:creationId xmlns:a16="http://schemas.microsoft.com/office/drawing/2014/main" id="{30FD78D0-7209-4DA6-1ED5-66E505EC422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a:p>
        </p:txBody>
      </p:sp>
      <p:sp>
        <p:nvSpPr>
          <p:cNvPr id="5" name="TextBox 4">
            <a:extLst>
              <a:ext uri="{FF2B5EF4-FFF2-40B4-BE49-F238E27FC236}">
                <a16:creationId xmlns:a16="http://schemas.microsoft.com/office/drawing/2014/main" id="{8CEBA6DB-8A31-C515-FE86-AC288BBE710F}"/>
              </a:ext>
            </a:extLst>
          </p:cNvPr>
          <p:cNvSpPr txBox="1"/>
          <p:nvPr/>
        </p:nvSpPr>
        <p:spPr>
          <a:xfrm>
            <a:off x="1323975" y="1936848"/>
            <a:ext cx="3076575" cy="369332"/>
          </a:xfrm>
          <a:prstGeom prst="rect">
            <a:avLst/>
          </a:prstGeom>
          <a:noFill/>
        </p:spPr>
        <p:txBody>
          <a:bodyPr wrap="square" rtlCol="0">
            <a:spAutoFit/>
          </a:bodyPr>
          <a:lstStyle/>
          <a:p>
            <a:pPr algn="ctr"/>
            <a:r>
              <a:rPr lang="en-US" sz="1800" b="1" cap="all" dirty="0">
                <a:solidFill>
                  <a:srgbClr val="194A6B"/>
                </a:solidFill>
              </a:rPr>
              <a:t>School Districts</a:t>
            </a:r>
          </a:p>
        </p:txBody>
      </p:sp>
      <p:sp>
        <p:nvSpPr>
          <p:cNvPr id="6" name="TextBox 5">
            <a:extLst>
              <a:ext uri="{FF2B5EF4-FFF2-40B4-BE49-F238E27FC236}">
                <a16:creationId xmlns:a16="http://schemas.microsoft.com/office/drawing/2014/main" id="{9A4D8101-3E74-F6CE-A641-B582AFA118AD}"/>
              </a:ext>
            </a:extLst>
          </p:cNvPr>
          <p:cNvSpPr txBox="1"/>
          <p:nvPr/>
        </p:nvSpPr>
        <p:spPr>
          <a:xfrm>
            <a:off x="4410075" y="1917798"/>
            <a:ext cx="3076575" cy="369332"/>
          </a:xfrm>
          <a:prstGeom prst="rect">
            <a:avLst/>
          </a:prstGeom>
          <a:noFill/>
        </p:spPr>
        <p:txBody>
          <a:bodyPr wrap="square" rtlCol="0">
            <a:spAutoFit/>
          </a:bodyPr>
          <a:lstStyle/>
          <a:p>
            <a:pPr algn="ctr"/>
            <a:r>
              <a:rPr lang="en-US" sz="1800" b="1" cap="all" dirty="0">
                <a:solidFill>
                  <a:srgbClr val="194A6B"/>
                </a:solidFill>
              </a:rPr>
              <a:t>Schools</a:t>
            </a:r>
          </a:p>
        </p:txBody>
      </p:sp>
      <p:sp>
        <p:nvSpPr>
          <p:cNvPr id="7" name="TextBox 6">
            <a:extLst>
              <a:ext uri="{FF2B5EF4-FFF2-40B4-BE49-F238E27FC236}">
                <a16:creationId xmlns:a16="http://schemas.microsoft.com/office/drawing/2014/main" id="{B7F7BA74-FBC3-13D6-6309-8AA96F7BD321}"/>
              </a:ext>
            </a:extLst>
          </p:cNvPr>
          <p:cNvSpPr txBox="1"/>
          <p:nvPr/>
        </p:nvSpPr>
        <p:spPr>
          <a:xfrm>
            <a:off x="7486650" y="1948409"/>
            <a:ext cx="3076575" cy="369332"/>
          </a:xfrm>
          <a:prstGeom prst="rect">
            <a:avLst/>
          </a:prstGeom>
          <a:noFill/>
        </p:spPr>
        <p:txBody>
          <a:bodyPr wrap="square" rtlCol="0">
            <a:spAutoFit/>
          </a:bodyPr>
          <a:lstStyle/>
          <a:p>
            <a:pPr algn="ctr"/>
            <a:r>
              <a:rPr lang="en-US" sz="1800" b="1" cap="all" dirty="0">
                <a:solidFill>
                  <a:srgbClr val="194A6B"/>
                </a:solidFill>
              </a:rPr>
              <a:t>Seniors</a:t>
            </a:r>
          </a:p>
        </p:txBody>
      </p:sp>
      <p:sp>
        <p:nvSpPr>
          <p:cNvPr id="8" name="Oval 7">
            <a:extLst>
              <a:ext uri="{FF2B5EF4-FFF2-40B4-BE49-F238E27FC236}">
                <a16:creationId xmlns:a16="http://schemas.microsoft.com/office/drawing/2014/main" id="{B16F6F19-44D6-57B0-5087-831733CACD2F}"/>
              </a:ext>
            </a:extLst>
          </p:cNvPr>
          <p:cNvSpPr/>
          <p:nvPr/>
        </p:nvSpPr>
        <p:spPr>
          <a:xfrm>
            <a:off x="2400300" y="995202"/>
            <a:ext cx="909798" cy="909798"/>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B75A75DC-64B8-35BE-C334-4CB3D5628158}"/>
              </a:ext>
            </a:extLst>
          </p:cNvPr>
          <p:cNvSpPr/>
          <p:nvPr/>
        </p:nvSpPr>
        <p:spPr>
          <a:xfrm>
            <a:off x="5505450" y="995202"/>
            <a:ext cx="909798" cy="909798"/>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589F3367-F7D4-3A24-1976-2EAFF2AAC6E0}"/>
              </a:ext>
            </a:extLst>
          </p:cNvPr>
          <p:cNvSpPr/>
          <p:nvPr/>
        </p:nvSpPr>
        <p:spPr>
          <a:xfrm>
            <a:off x="8562975" y="1031812"/>
            <a:ext cx="909798" cy="909798"/>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C626AB64-D32D-3C8A-02BF-9093615B2D00}"/>
              </a:ext>
            </a:extLst>
          </p:cNvPr>
          <p:cNvSpPr txBox="1"/>
          <p:nvPr/>
        </p:nvSpPr>
        <p:spPr>
          <a:xfrm>
            <a:off x="2371724" y="1138341"/>
            <a:ext cx="981075" cy="584775"/>
          </a:xfrm>
          <a:prstGeom prst="rect">
            <a:avLst/>
          </a:prstGeom>
          <a:noFill/>
        </p:spPr>
        <p:txBody>
          <a:bodyPr wrap="square" rtlCol="0">
            <a:spAutoFit/>
          </a:bodyPr>
          <a:lstStyle/>
          <a:p>
            <a:pPr algn="ctr"/>
            <a:r>
              <a:rPr lang="en-US" sz="3200" b="1" dirty="0">
                <a:solidFill>
                  <a:srgbClr val="FFFFFF"/>
                </a:solidFill>
              </a:rPr>
              <a:t>8</a:t>
            </a:r>
          </a:p>
        </p:txBody>
      </p:sp>
      <p:sp>
        <p:nvSpPr>
          <p:cNvPr id="12" name="TextBox 11">
            <a:extLst>
              <a:ext uri="{FF2B5EF4-FFF2-40B4-BE49-F238E27FC236}">
                <a16:creationId xmlns:a16="http://schemas.microsoft.com/office/drawing/2014/main" id="{3E74F16E-0A3B-4885-933E-4E2F09F3B86A}"/>
              </a:ext>
            </a:extLst>
          </p:cNvPr>
          <p:cNvSpPr txBox="1"/>
          <p:nvPr/>
        </p:nvSpPr>
        <p:spPr>
          <a:xfrm>
            <a:off x="5486398" y="1136733"/>
            <a:ext cx="981075" cy="584775"/>
          </a:xfrm>
          <a:prstGeom prst="rect">
            <a:avLst/>
          </a:prstGeom>
          <a:noFill/>
        </p:spPr>
        <p:txBody>
          <a:bodyPr wrap="square" rtlCol="0">
            <a:spAutoFit/>
          </a:bodyPr>
          <a:lstStyle/>
          <a:p>
            <a:pPr algn="ctr"/>
            <a:r>
              <a:rPr lang="en-US" sz="3200" b="1" dirty="0">
                <a:solidFill>
                  <a:srgbClr val="FFFFFF"/>
                </a:solidFill>
              </a:rPr>
              <a:t>20</a:t>
            </a:r>
          </a:p>
        </p:txBody>
      </p:sp>
      <p:sp>
        <p:nvSpPr>
          <p:cNvPr id="13" name="TextBox 12">
            <a:extLst>
              <a:ext uri="{FF2B5EF4-FFF2-40B4-BE49-F238E27FC236}">
                <a16:creationId xmlns:a16="http://schemas.microsoft.com/office/drawing/2014/main" id="{968982C4-0B56-E653-A89B-1BA63BB11446}"/>
              </a:ext>
            </a:extLst>
          </p:cNvPr>
          <p:cNvSpPr txBox="1"/>
          <p:nvPr/>
        </p:nvSpPr>
        <p:spPr>
          <a:xfrm>
            <a:off x="8486776" y="1155783"/>
            <a:ext cx="1104898" cy="584775"/>
          </a:xfrm>
          <a:prstGeom prst="rect">
            <a:avLst/>
          </a:prstGeom>
          <a:noFill/>
        </p:spPr>
        <p:txBody>
          <a:bodyPr wrap="square" rtlCol="0">
            <a:spAutoFit/>
          </a:bodyPr>
          <a:lstStyle/>
          <a:p>
            <a:pPr algn="ctr"/>
            <a:r>
              <a:rPr lang="en-US" sz="3200" b="1" dirty="0">
                <a:solidFill>
                  <a:srgbClr val="FFFFFF"/>
                </a:solidFill>
              </a:rPr>
              <a:t>208</a:t>
            </a:r>
          </a:p>
        </p:txBody>
      </p:sp>
      <p:cxnSp>
        <p:nvCxnSpPr>
          <p:cNvPr id="14" name="Straight Connector 13">
            <a:extLst>
              <a:ext uri="{FF2B5EF4-FFF2-40B4-BE49-F238E27FC236}">
                <a16:creationId xmlns:a16="http://schemas.microsoft.com/office/drawing/2014/main" id="{D1A49E0D-F056-AB62-280B-7E3D3129B4FE}"/>
              </a:ext>
            </a:extLst>
          </p:cNvPr>
          <p:cNvCxnSpPr>
            <a:cxnSpLocks/>
          </p:cNvCxnSpPr>
          <p:nvPr/>
        </p:nvCxnSpPr>
        <p:spPr>
          <a:xfrm flipH="1">
            <a:off x="1038225" y="2445329"/>
            <a:ext cx="9620250" cy="0"/>
          </a:xfrm>
          <a:prstGeom prst="line">
            <a:avLst/>
          </a:prstGeom>
          <a:ln w="38100">
            <a:solidFill>
              <a:srgbClr val="194A6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0716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93FC9-C60D-E21E-30C3-33AA46ED8728}"/>
              </a:ext>
            </a:extLst>
          </p:cNvPr>
          <p:cNvSpPr>
            <a:spLocks noGrp="1"/>
          </p:cNvSpPr>
          <p:nvPr>
            <p:ph type="title"/>
          </p:nvPr>
        </p:nvSpPr>
        <p:spPr>
          <a:xfrm>
            <a:off x="838200" y="14927"/>
            <a:ext cx="10515600" cy="695190"/>
          </a:xfrm>
        </p:spPr>
        <p:txBody>
          <a:bodyPr>
            <a:normAutofit/>
          </a:bodyPr>
          <a:lstStyle/>
          <a:p>
            <a:r>
              <a:rPr lang="en-US" sz="3200" dirty="0"/>
              <a:t>FY2025 Year 1 Survey Results</a:t>
            </a:r>
          </a:p>
        </p:txBody>
      </p:sp>
      <p:sp>
        <p:nvSpPr>
          <p:cNvPr id="3" name="Text Placeholder 2">
            <a:extLst>
              <a:ext uri="{FF2B5EF4-FFF2-40B4-BE49-F238E27FC236}">
                <a16:creationId xmlns:a16="http://schemas.microsoft.com/office/drawing/2014/main" id="{ABD5E760-5B96-D35E-D790-D447F181C729}"/>
              </a:ext>
            </a:extLst>
          </p:cNvPr>
          <p:cNvSpPr>
            <a:spLocks noGrp="1"/>
          </p:cNvSpPr>
          <p:nvPr>
            <p:ph type="body" idx="1"/>
          </p:nvPr>
        </p:nvSpPr>
        <p:spPr>
          <a:xfrm>
            <a:off x="992369" y="1130299"/>
            <a:ext cx="10999605" cy="5181610"/>
          </a:xfrm>
        </p:spPr>
        <p:txBody>
          <a:bodyPr>
            <a:normAutofit/>
          </a:bodyPr>
          <a:lstStyle/>
          <a:p>
            <a:pPr marL="25400" indent="0">
              <a:buNone/>
            </a:pPr>
            <a:r>
              <a:rPr lang="en-US" sz="2200" dirty="0"/>
              <a:t>Overall satisfaction across stakeholders was strong in Year 1 implementation:</a:t>
            </a:r>
            <a:br>
              <a:rPr lang="en-US" sz="2200" dirty="0"/>
            </a:br>
            <a:br>
              <a:rPr lang="en-US" sz="2200" dirty="0"/>
            </a:br>
            <a:endParaRPr lang="en-US" sz="2200" dirty="0"/>
          </a:p>
          <a:p>
            <a:pPr marL="25400" indent="0">
              <a:buNone/>
            </a:pPr>
            <a:r>
              <a:rPr lang="en-US" sz="2200" dirty="0"/>
              <a:t>	     of participating students reported being satisfied with their Career Guide.</a:t>
            </a:r>
          </a:p>
          <a:p>
            <a:pPr marL="25400" indent="0">
              <a:buNone/>
            </a:pPr>
            <a:endParaRPr lang="en-US" sz="2200" dirty="0"/>
          </a:p>
          <a:p>
            <a:pPr marL="285750" indent="0">
              <a:spcBef>
                <a:spcPts val="600"/>
              </a:spcBef>
              <a:spcAft>
                <a:spcPts val="1200"/>
              </a:spcAft>
              <a:buSzPct val="100000"/>
              <a:buNone/>
            </a:pPr>
            <a:r>
              <a:rPr lang="en-US" sz="2200" dirty="0"/>
              <a:t>	   </a:t>
            </a:r>
            <a:br>
              <a:rPr lang="en-US" sz="2200" dirty="0"/>
            </a:br>
            <a:r>
              <a:rPr lang="en-US" sz="2200" dirty="0"/>
              <a:t>	     of Career Guides reported feeling valued and supported within the model.</a:t>
            </a:r>
          </a:p>
          <a:p>
            <a:pPr marL="285750" indent="0">
              <a:spcBef>
                <a:spcPts val="600"/>
              </a:spcBef>
              <a:spcAft>
                <a:spcPts val="1200"/>
              </a:spcAft>
              <a:buSzPct val="100000"/>
              <a:buNone/>
            </a:pPr>
            <a:endParaRPr lang="en-US" sz="2200" dirty="0"/>
          </a:p>
          <a:p>
            <a:pPr marL="285750" indent="0">
              <a:spcBef>
                <a:spcPts val="600"/>
              </a:spcBef>
              <a:spcAft>
                <a:spcPts val="1200"/>
              </a:spcAft>
              <a:buSzPct val="100000"/>
              <a:buNone/>
            </a:pPr>
            <a:r>
              <a:rPr lang="en-US" sz="2200" dirty="0"/>
              <a:t>	     of administrators/counselors reported satisfaction with the Career Guide’s work.</a:t>
            </a:r>
          </a:p>
          <a:p>
            <a:pPr marL="25400" indent="0">
              <a:buNone/>
            </a:pPr>
            <a:endParaRPr lang="en-US" sz="2200" dirty="0"/>
          </a:p>
          <a:p>
            <a:pPr marL="1085850" lvl="1" indent="0">
              <a:buNone/>
            </a:pPr>
            <a:r>
              <a:rPr lang="en-US" sz="2200" dirty="0"/>
              <a:t>These results indicate strong acceptance of the model at the student, advisor, </a:t>
            </a:r>
            <a:br>
              <a:rPr lang="en-US" sz="2200" dirty="0"/>
            </a:br>
            <a:r>
              <a:rPr lang="en-US" sz="2200" dirty="0"/>
              <a:t>and school leadership levels during the first year of implementation.</a:t>
            </a:r>
          </a:p>
          <a:p>
            <a:endParaRPr lang="en-US" sz="2200" dirty="0"/>
          </a:p>
        </p:txBody>
      </p:sp>
      <p:sp>
        <p:nvSpPr>
          <p:cNvPr id="4" name="Slide Number Placeholder 3">
            <a:extLst>
              <a:ext uri="{FF2B5EF4-FFF2-40B4-BE49-F238E27FC236}">
                <a16:creationId xmlns:a16="http://schemas.microsoft.com/office/drawing/2014/main" id="{422B6DC3-65C0-5898-663D-2DC1CB478CC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
        <p:nvSpPr>
          <p:cNvPr id="5" name="Oval 4">
            <a:extLst>
              <a:ext uri="{FF2B5EF4-FFF2-40B4-BE49-F238E27FC236}">
                <a16:creationId xmlns:a16="http://schemas.microsoft.com/office/drawing/2014/main" id="{952B6CE8-E7AC-C3D1-B665-8A23D2A9F0BD}"/>
              </a:ext>
            </a:extLst>
          </p:cNvPr>
          <p:cNvSpPr/>
          <p:nvPr/>
        </p:nvSpPr>
        <p:spPr>
          <a:xfrm>
            <a:off x="1333500" y="2081052"/>
            <a:ext cx="881223" cy="881223"/>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A072D837-9659-B7E4-0F79-AE8827EA0909}"/>
              </a:ext>
            </a:extLst>
          </p:cNvPr>
          <p:cNvSpPr txBox="1"/>
          <p:nvPr/>
        </p:nvSpPr>
        <p:spPr>
          <a:xfrm>
            <a:off x="1333499" y="2281341"/>
            <a:ext cx="981075" cy="461665"/>
          </a:xfrm>
          <a:prstGeom prst="rect">
            <a:avLst/>
          </a:prstGeom>
          <a:noFill/>
        </p:spPr>
        <p:txBody>
          <a:bodyPr wrap="square" rtlCol="0">
            <a:spAutoFit/>
          </a:bodyPr>
          <a:lstStyle/>
          <a:p>
            <a:pPr algn="ctr"/>
            <a:r>
              <a:rPr lang="en-US" sz="2400" b="1" dirty="0">
                <a:solidFill>
                  <a:srgbClr val="FFFFFF"/>
                </a:solidFill>
              </a:rPr>
              <a:t>85%</a:t>
            </a:r>
          </a:p>
        </p:txBody>
      </p:sp>
      <p:sp>
        <p:nvSpPr>
          <p:cNvPr id="7" name="Oval 6">
            <a:extLst>
              <a:ext uri="{FF2B5EF4-FFF2-40B4-BE49-F238E27FC236}">
                <a16:creationId xmlns:a16="http://schemas.microsoft.com/office/drawing/2014/main" id="{9268BB62-275B-EC9E-400A-1981EB38221E}"/>
              </a:ext>
            </a:extLst>
          </p:cNvPr>
          <p:cNvSpPr/>
          <p:nvPr/>
        </p:nvSpPr>
        <p:spPr>
          <a:xfrm>
            <a:off x="1357473" y="3110535"/>
            <a:ext cx="881223" cy="881223"/>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C520C9B1-208F-1DFB-9FD2-502B3451D443}"/>
              </a:ext>
            </a:extLst>
          </p:cNvPr>
          <p:cNvSpPr txBox="1"/>
          <p:nvPr/>
        </p:nvSpPr>
        <p:spPr>
          <a:xfrm>
            <a:off x="1328897" y="3310824"/>
            <a:ext cx="981075" cy="461665"/>
          </a:xfrm>
          <a:prstGeom prst="rect">
            <a:avLst/>
          </a:prstGeom>
          <a:noFill/>
        </p:spPr>
        <p:txBody>
          <a:bodyPr wrap="square" rtlCol="0">
            <a:spAutoFit/>
          </a:bodyPr>
          <a:lstStyle/>
          <a:p>
            <a:pPr algn="ctr"/>
            <a:r>
              <a:rPr lang="en-US" sz="2400" b="1" dirty="0">
                <a:solidFill>
                  <a:srgbClr val="FFFFFF"/>
                </a:solidFill>
              </a:rPr>
              <a:t>100%</a:t>
            </a:r>
          </a:p>
        </p:txBody>
      </p:sp>
      <p:sp>
        <p:nvSpPr>
          <p:cNvPr id="9" name="Oval 8">
            <a:extLst>
              <a:ext uri="{FF2B5EF4-FFF2-40B4-BE49-F238E27FC236}">
                <a16:creationId xmlns:a16="http://schemas.microsoft.com/office/drawing/2014/main" id="{E17E22F4-D61D-9FED-8835-079FE3276F39}"/>
              </a:ext>
            </a:extLst>
          </p:cNvPr>
          <p:cNvSpPr/>
          <p:nvPr/>
        </p:nvSpPr>
        <p:spPr>
          <a:xfrm>
            <a:off x="1357473" y="4174659"/>
            <a:ext cx="881223" cy="881223"/>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DCBF67B0-D2EB-2DFD-1038-55CC556B14EC}"/>
              </a:ext>
            </a:extLst>
          </p:cNvPr>
          <p:cNvSpPr txBox="1"/>
          <p:nvPr/>
        </p:nvSpPr>
        <p:spPr>
          <a:xfrm>
            <a:off x="1357472" y="4374948"/>
            <a:ext cx="981075" cy="461665"/>
          </a:xfrm>
          <a:prstGeom prst="rect">
            <a:avLst/>
          </a:prstGeom>
          <a:noFill/>
        </p:spPr>
        <p:txBody>
          <a:bodyPr wrap="square" rtlCol="0">
            <a:spAutoFit/>
          </a:bodyPr>
          <a:lstStyle/>
          <a:p>
            <a:pPr algn="ctr"/>
            <a:r>
              <a:rPr lang="en-US" sz="2400" b="1" dirty="0">
                <a:solidFill>
                  <a:srgbClr val="FFFFFF"/>
                </a:solidFill>
              </a:rPr>
              <a:t>94%</a:t>
            </a:r>
          </a:p>
        </p:txBody>
      </p:sp>
      <p:cxnSp>
        <p:nvCxnSpPr>
          <p:cNvPr id="11" name="Straight Connector 10">
            <a:extLst>
              <a:ext uri="{FF2B5EF4-FFF2-40B4-BE49-F238E27FC236}">
                <a16:creationId xmlns:a16="http://schemas.microsoft.com/office/drawing/2014/main" id="{0CED2B28-CF6D-627F-713C-8A08F7802834}"/>
              </a:ext>
            </a:extLst>
          </p:cNvPr>
          <p:cNvCxnSpPr>
            <a:cxnSpLocks/>
          </p:cNvCxnSpPr>
          <p:nvPr/>
        </p:nvCxnSpPr>
        <p:spPr>
          <a:xfrm>
            <a:off x="1205072" y="2081052"/>
            <a:ext cx="0" cy="3043398"/>
          </a:xfrm>
          <a:prstGeom prst="line">
            <a:avLst/>
          </a:prstGeom>
          <a:ln w="38100">
            <a:solidFill>
              <a:srgbClr val="194A6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9366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A08EC-48E1-C39A-3A23-8B5D99AE2D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22102F-F401-B85B-5AFE-E0A4C360C67F}"/>
              </a:ext>
            </a:extLst>
          </p:cNvPr>
          <p:cNvSpPr>
            <a:spLocks noGrp="1"/>
          </p:cNvSpPr>
          <p:nvPr>
            <p:ph type="title"/>
          </p:nvPr>
        </p:nvSpPr>
        <p:spPr>
          <a:xfrm>
            <a:off x="838200" y="34385"/>
            <a:ext cx="10515600" cy="646552"/>
          </a:xfrm>
        </p:spPr>
        <p:txBody>
          <a:bodyPr>
            <a:normAutofit/>
          </a:bodyPr>
          <a:lstStyle/>
          <a:p>
            <a:r>
              <a:rPr lang="en-US" sz="3200" dirty="0"/>
              <a:t>Free Application for Federal Student Aid (FAFSA)</a:t>
            </a:r>
          </a:p>
        </p:txBody>
      </p:sp>
      <p:sp>
        <p:nvSpPr>
          <p:cNvPr id="3" name="Text Placeholder 2">
            <a:extLst>
              <a:ext uri="{FF2B5EF4-FFF2-40B4-BE49-F238E27FC236}">
                <a16:creationId xmlns:a16="http://schemas.microsoft.com/office/drawing/2014/main" id="{7BC6E334-DC6F-9035-EAE0-53772ECC306E}"/>
              </a:ext>
            </a:extLst>
          </p:cNvPr>
          <p:cNvSpPr>
            <a:spLocks noGrp="1"/>
          </p:cNvSpPr>
          <p:nvPr>
            <p:ph type="body" idx="1"/>
          </p:nvPr>
        </p:nvSpPr>
        <p:spPr>
          <a:xfrm>
            <a:off x="838200" y="512306"/>
            <a:ext cx="10515600" cy="1191759"/>
          </a:xfrm>
        </p:spPr>
        <p:txBody>
          <a:bodyPr>
            <a:noAutofit/>
          </a:bodyPr>
          <a:lstStyle/>
          <a:p>
            <a:pPr marL="25400" indent="0">
              <a:buNone/>
            </a:pPr>
            <a:r>
              <a:rPr lang="en-US" sz="2200" dirty="0"/>
              <a:t>The FAFSA is the required application for federal financial aid, state financial aid (including the Alaska Performance Scholarship), and most institutional aid. Completion is a critical early milestone in postsecondary planning.</a:t>
            </a:r>
          </a:p>
        </p:txBody>
      </p:sp>
      <p:sp>
        <p:nvSpPr>
          <p:cNvPr id="4" name="Slide Number Placeholder 3">
            <a:extLst>
              <a:ext uri="{FF2B5EF4-FFF2-40B4-BE49-F238E27FC236}">
                <a16:creationId xmlns:a16="http://schemas.microsoft.com/office/drawing/2014/main" id="{9FAF578F-15B5-85A1-AD1B-9405644A9A0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pic>
        <p:nvPicPr>
          <p:cNvPr id="6" name="Graphic 5">
            <a:extLst>
              <a:ext uri="{FF2B5EF4-FFF2-40B4-BE49-F238E27FC236}">
                <a16:creationId xmlns:a16="http://schemas.microsoft.com/office/drawing/2014/main" id="{28731F09-9862-2809-342A-703A21052FB4}"/>
              </a:ext>
            </a:extLst>
          </p:cNvPr>
          <p:cNvPicPr>
            <a:picLocks noChangeAspect="1"/>
          </p:cNvPicPr>
          <p:nvPr/>
        </p:nvPicPr>
        <p:blipFill>
          <a:blip r:embed="rId2">
            <a:extLst>
              <a:ext uri="{96DAC541-7B7A-43D3-8B79-37D633B846F1}">
                <asvg:svgBlip xmlns:asvg="http://schemas.microsoft.com/office/drawing/2016/SVG/main" r:embed="rId3"/>
              </a:ext>
            </a:extLst>
          </a:blip>
          <a:srcRect t="8102" b="48352"/>
          <a:stretch>
            <a:fillRect/>
          </a:stretch>
        </p:blipFill>
        <p:spPr>
          <a:xfrm rot="5400000">
            <a:off x="4619500" y="3287910"/>
            <a:ext cx="5066288" cy="2206130"/>
          </a:xfrm>
          <a:prstGeom prst="rect">
            <a:avLst/>
          </a:prstGeom>
        </p:spPr>
      </p:pic>
      <p:sp>
        <p:nvSpPr>
          <p:cNvPr id="8" name="TextBox 7">
            <a:extLst>
              <a:ext uri="{FF2B5EF4-FFF2-40B4-BE49-F238E27FC236}">
                <a16:creationId xmlns:a16="http://schemas.microsoft.com/office/drawing/2014/main" id="{238CFF9E-1B67-8355-D727-9DF2456D95DA}"/>
              </a:ext>
            </a:extLst>
          </p:cNvPr>
          <p:cNvSpPr txBox="1"/>
          <p:nvPr/>
        </p:nvSpPr>
        <p:spPr>
          <a:xfrm>
            <a:off x="1828802" y="6605582"/>
            <a:ext cx="8392885" cy="261610"/>
          </a:xfrm>
          <a:prstGeom prst="rect">
            <a:avLst/>
          </a:prstGeom>
          <a:noFill/>
        </p:spPr>
        <p:txBody>
          <a:bodyPr wrap="square" rtlCol="0">
            <a:spAutoFit/>
          </a:bodyPr>
          <a:lstStyle/>
          <a:p>
            <a:pPr marL="25400" indent="0" algn="ctr">
              <a:buNone/>
            </a:pPr>
            <a:r>
              <a:rPr lang="en-US" sz="1100" i="1" dirty="0"/>
              <a:t>¹ National College Attainment Network, FAFSA Completion Rates – Class of 2025 (2024).</a:t>
            </a:r>
          </a:p>
        </p:txBody>
      </p:sp>
      <p:sp>
        <p:nvSpPr>
          <p:cNvPr id="9" name="TextBox 8">
            <a:extLst>
              <a:ext uri="{FF2B5EF4-FFF2-40B4-BE49-F238E27FC236}">
                <a16:creationId xmlns:a16="http://schemas.microsoft.com/office/drawing/2014/main" id="{0070CCDB-4985-8FC1-8A49-3281020B5F50}"/>
              </a:ext>
            </a:extLst>
          </p:cNvPr>
          <p:cNvSpPr txBox="1"/>
          <p:nvPr/>
        </p:nvSpPr>
        <p:spPr>
          <a:xfrm>
            <a:off x="2942260" y="2361650"/>
            <a:ext cx="2126829" cy="369332"/>
          </a:xfrm>
          <a:prstGeom prst="rect">
            <a:avLst/>
          </a:prstGeom>
          <a:noFill/>
        </p:spPr>
        <p:txBody>
          <a:bodyPr wrap="square" rtlCol="0">
            <a:spAutoFit/>
          </a:bodyPr>
          <a:lstStyle/>
          <a:p>
            <a:pPr marL="25400" algn="r"/>
            <a:r>
              <a:rPr lang="en-US" sz="1800" b="1" dirty="0">
                <a:solidFill>
                  <a:srgbClr val="78C3D2"/>
                </a:solidFill>
                <a:latin typeface="Calibri" panose="020F0502020204030204" pitchFamily="34" charset="0"/>
                <a:ea typeface="Calibri" panose="020F0502020204030204" pitchFamily="34" charset="0"/>
                <a:cs typeface="Calibri" panose="020F0502020204030204" pitchFamily="34" charset="0"/>
              </a:rPr>
              <a:t>National Context</a:t>
            </a:r>
          </a:p>
        </p:txBody>
      </p:sp>
      <p:sp>
        <p:nvSpPr>
          <p:cNvPr id="11" name="TextBox 10">
            <a:extLst>
              <a:ext uri="{FF2B5EF4-FFF2-40B4-BE49-F238E27FC236}">
                <a16:creationId xmlns:a16="http://schemas.microsoft.com/office/drawing/2014/main" id="{5371EFFE-1C92-E241-CEEF-927661D91608}"/>
              </a:ext>
            </a:extLst>
          </p:cNvPr>
          <p:cNvSpPr txBox="1"/>
          <p:nvPr/>
        </p:nvSpPr>
        <p:spPr>
          <a:xfrm>
            <a:off x="862513" y="2868946"/>
            <a:ext cx="4220750" cy="348813"/>
          </a:xfrm>
          <a:prstGeom prst="rect">
            <a:avLst/>
          </a:prstGeom>
          <a:noFill/>
        </p:spPr>
        <p:txBody>
          <a:bodyPr wrap="square" rtlCol="0">
            <a:spAutoFit/>
          </a:bodyPr>
          <a:lstStyle/>
          <a:p>
            <a:pPr marL="25400" indent="0" algn="r">
              <a:lnSpc>
                <a:spcPts val="2000"/>
              </a:lnSpc>
              <a:buNone/>
            </a:pPr>
            <a:r>
              <a:rPr lang="en-US" sz="1800" b="1" dirty="0">
                <a:solidFill>
                  <a:srgbClr val="248CAA"/>
                </a:solidFill>
                <a:latin typeface="Calibri" panose="020F0502020204030204" pitchFamily="34" charset="0"/>
                <a:ea typeface="Calibri" panose="020F0502020204030204" pitchFamily="34" charset="0"/>
                <a:cs typeface="Calibri" panose="020F0502020204030204" pitchFamily="34" charset="0"/>
              </a:rPr>
              <a:t>Alaska Statewide</a:t>
            </a:r>
            <a:r>
              <a:rPr lang="en-US" sz="1800" dirty="0">
                <a:solidFill>
                  <a:srgbClr val="248CAA"/>
                </a:solidFill>
                <a:latin typeface="Calibri" panose="020F0502020204030204" pitchFamily="34" charset="0"/>
                <a:ea typeface="Calibri" panose="020F0502020204030204" pitchFamily="34" charset="0"/>
                <a:cs typeface="Calibri" panose="020F0502020204030204" pitchFamily="34" charset="0"/>
              </a:rPr>
              <a:t> | </a:t>
            </a:r>
            <a:r>
              <a:rPr lang="en-US" sz="1800" i="1" dirty="0">
                <a:solidFill>
                  <a:srgbClr val="248CAA"/>
                </a:solidFill>
                <a:latin typeface="Calibri" panose="020F0502020204030204" pitchFamily="34" charset="0"/>
                <a:ea typeface="Calibri" panose="020F0502020204030204" pitchFamily="34" charset="0"/>
                <a:cs typeface="Calibri" panose="020F0502020204030204" pitchFamily="34" charset="0"/>
              </a:rPr>
              <a:t>Class of 2025</a:t>
            </a:r>
          </a:p>
        </p:txBody>
      </p:sp>
      <p:sp>
        <p:nvSpPr>
          <p:cNvPr id="12" name="TextBox 11">
            <a:extLst>
              <a:ext uri="{FF2B5EF4-FFF2-40B4-BE49-F238E27FC236}">
                <a16:creationId xmlns:a16="http://schemas.microsoft.com/office/drawing/2014/main" id="{F13BDF9E-084B-5D2B-6202-6757FCEF1C3C}"/>
              </a:ext>
            </a:extLst>
          </p:cNvPr>
          <p:cNvSpPr txBox="1"/>
          <p:nvPr/>
        </p:nvSpPr>
        <p:spPr>
          <a:xfrm>
            <a:off x="5152596" y="2785469"/>
            <a:ext cx="1260974" cy="400110"/>
          </a:xfrm>
          <a:prstGeom prst="rect">
            <a:avLst/>
          </a:prstGeom>
          <a:noFill/>
        </p:spPr>
        <p:txBody>
          <a:bodyPr wrap="square" rtlCol="0">
            <a:spAutoFit/>
          </a:bodyPr>
          <a:lstStyle/>
          <a:p>
            <a:pPr>
              <a:buNone/>
            </a:pPr>
            <a:r>
              <a:rPr lang="en-US" sz="2000" b="1" dirty="0">
                <a:solidFill>
                  <a:srgbClr val="248CAA"/>
                </a:solidFill>
                <a:latin typeface="Calibri" panose="020F0502020204030204" pitchFamily="34" charset="0"/>
                <a:ea typeface="Calibri" panose="020F0502020204030204" pitchFamily="34" charset="0"/>
                <a:cs typeface="Calibri" panose="020F0502020204030204" pitchFamily="34" charset="0"/>
              </a:rPr>
              <a:t>29.1%</a:t>
            </a:r>
          </a:p>
        </p:txBody>
      </p:sp>
      <p:sp>
        <p:nvSpPr>
          <p:cNvPr id="13" name="TextBox 12">
            <a:extLst>
              <a:ext uri="{FF2B5EF4-FFF2-40B4-BE49-F238E27FC236}">
                <a16:creationId xmlns:a16="http://schemas.microsoft.com/office/drawing/2014/main" id="{0F100D2C-EA4E-8C71-78EA-66CAA8F82BD9}"/>
              </a:ext>
            </a:extLst>
          </p:cNvPr>
          <p:cNvSpPr txBox="1"/>
          <p:nvPr/>
        </p:nvSpPr>
        <p:spPr>
          <a:xfrm>
            <a:off x="3570515" y="1744146"/>
            <a:ext cx="4909457" cy="461665"/>
          </a:xfrm>
          <a:prstGeom prst="rect">
            <a:avLst/>
          </a:prstGeom>
          <a:noFill/>
        </p:spPr>
        <p:txBody>
          <a:bodyPr wrap="square" rtlCol="0">
            <a:spAutoFit/>
          </a:bodyPr>
          <a:lstStyle/>
          <a:p>
            <a:pPr marL="25400" indent="0" algn="ctr">
              <a:buNone/>
            </a:pPr>
            <a:r>
              <a:rPr lang="en-US" sz="2400" b="1" dirty="0">
                <a:solidFill>
                  <a:srgbClr val="194A6B"/>
                </a:solidFill>
              </a:rPr>
              <a:t>FASFA COMPLETION RATE</a:t>
            </a:r>
            <a:endParaRPr lang="en-US" sz="2400" i="1" dirty="0">
              <a:solidFill>
                <a:srgbClr val="194A6B"/>
              </a:solidFill>
            </a:endParaRPr>
          </a:p>
        </p:txBody>
      </p:sp>
      <p:sp>
        <p:nvSpPr>
          <p:cNvPr id="14" name="TextBox 13">
            <a:extLst>
              <a:ext uri="{FF2B5EF4-FFF2-40B4-BE49-F238E27FC236}">
                <a16:creationId xmlns:a16="http://schemas.microsoft.com/office/drawing/2014/main" id="{FA97BC61-C163-E49A-CB4C-472D7D31762B}"/>
              </a:ext>
            </a:extLst>
          </p:cNvPr>
          <p:cNvSpPr txBox="1"/>
          <p:nvPr/>
        </p:nvSpPr>
        <p:spPr>
          <a:xfrm>
            <a:off x="1376671" y="3296147"/>
            <a:ext cx="3704802" cy="348813"/>
          </a:xfrm>
          <a:prstGeom prst="rect">
            <a:avLst/>
          </a:prstGeom>
          <a:noFill/>
        </p:spPr>
        <p:txBody>
          <a:bodyPr wrap="square" rtlCol="0">
            <a:spAutoFit/>
          </a:bodyPr>
          <a:lstStyle/>
          <a:p>
            <a:pPr marL="25400" indent="0" algn="r">
              <a:lnSpc>
                <a:spcPts val="2000"/>
              </a:lnSpc>
              <a:buNone/>
            </a:pPr>
            <a:r>
              <a:rPr lang="en-US" sz="1800" b="1" dirty="0">
                <a:solidFill>
                  <a:srgbClr val="104F5C"/>
                </a:solidFill>
                <a:latin typeface="Calibri" panose="020F0502020204030204" pitchFamily="34" charset="0"/>
                <a:ea typeface="Calibri" panose="020F0502020204030204" pitchFamily="34" charset="0"/>
                <a:cs typeface="Calibri" panose="020F0502020204030204" pitchFamily="34" charset="0"/>
              </a:rPr>
              <a:t>Career Guide Year 1</a:t>
            </a:r>
            <a:r>
              <a:rPr lang="en-US" sz="1800" dirty="0">
                <a:solidFill>
                  <a:srgbClr val="104F5C"/>
                </a:solidFill>
                <a:latin typeface="Calibri" panose="020F0502020204030204" pitchFamily="34" charset="0"/>
                <a:ea typeface="Calibri" panose="020F0502020204030204" pitchFamily="34" charset="0"/>
                <a:cs typeface="Calibri" panose="020F0502020204030204" pitchFamily="34" charset="0"/>
              </a:rPr>
              <a:t> | </a:t>
            </a:r>
            <a:r>
              <a:rPr lang="en-US" sz="1800" i="1" dirty="0">
                <a:solidFill>
                  <a:srgbClr val="104F5C"/>
                </a:solidFill>
                <a:latin typeface="Calibri" panose="020F0502020204030204" pitchFamily="34" charset="0"/>
                <a:ea typeface="Calibri" panose="020F0502020204030204" pitchFamily="34" charset="0"/>
                <a:cs typeface="Calibri" panose="020F0502020204030204" pitchFamily="34" charset="0"/>
              </a:rPr>
              <a:t>FY2025</a:t>
            </a:r>
          </a:p>
        </p:txBody>
      </p:sp>
      <p:sp>
        <p:nvSpPr>
          <p:cNvPr id="15" name="TextBox 14">
            <a:extLst>
              <a:ext uri="{FF2B5EF4-FFF2-40B4-BE49-F238E27FC236}">
                <a16:creationId xmlns:a16="http://schemas.microsoft.com/office/drawing/2014/main" id="{64088103-479E-B3F2-A5E0-57B6E18805D3}"/>
              </a:ext>
            </a:extLst>
          </p:cNvPr>
          <p:cNvSpPr txBox="1"/>
          <p:nvPr/>
        </p:nvSpPr>
        <p:spPr>
          <a:xfrm>
            <a:off x="5135905" y="3271062"/>
            <a:ext cx="953168" cy="400110"/>
          </a:xfrm>
          <a:prstGeom prst="rect">
            <a:avLst/>
          </a:prstGeom>
          <a:noFill/>
        </p:spPr>
        <p:txBody>
          <a:bodyPr wrap="square" rtlCol="0">
            <a:spAutoFit/>
          </a:bodyPr>
          <a:lstStyle/>
          <a:p>
            <a:pPr>
              <a:buNone/>
            </a:pPr>
            <a:r>
              <a:rPr lang="en-US" sz="2000" b="1" dirty="0">
                <a:solidFill>
                  <a:srgbClr val="104F5C"/>
                </a:solidFill>
                <a:latin typeface="Calibri" panose="020F0502020204030204" pitchFamily="34" charset="0"/>
                <a:ea typeface="Calibri" panose="020F0502020204030204" pitchFamily="34" charset="0"/>
                <a:cs typeface="Calibri" panose="020F0502020204030204" pitchFamily="34" charset="0"/>
              </a:rPr>
              <a:t>41.4%</a:t>
            </a:r>
            <a:endParaRPr lang="en-US" sz="1600" b="1" dirty="0">
              <a:solidFill>
                <a:srgbClr val="104F5C"/>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99222ED1-7FD6-61DF-2118-EA9E4B7F3809}"/>
              </a:ext>
            </a:extLst>
          </p:cNvPr>
          <p:cNvSpPr txBox="1"/>
          <p:nvPr/>
        </p:nvSpPr>
        <p:spPr>
          <a:xfrm>
            <a:off x="5145290" y="2345333"/>
            <a:ext cx="1260974" cy="400110"/>
          </a:xfrm>
          <a:prstGeom prst="rect">
            <a:avLst/>
          </a:prstGeom>
          <a:noFill/>
        </p:spPr>
        <p:txBody>
          <a:bodyPr wrap="square" rtlCol="0">
            <a:spAutoFit/>
          </a:bodyPr>
          <a:lstStyle/>
          <a:p>
            <a:pPr>
              <a:buNone/>
            </a:pPr>
            <a:r>
              <a:rPr lang="en-US" sz="2000" b="1" dirty="0">
                <a:solidFill>
                  <a:srgbClr val="78C3D2"/>
                </a:solidFill>
                <a:latin typeface="Calibri" panose="020F0502020204030204" pitchFamily="34" charset="0"/>
                <a:ea typeface="Calibri" panose="020F0502020204030204" pitchFamily="34" charset="0"/>
                <a:cs typeface="Calibri" panose="020F0502020204030204" pitchFamily="34" charset="0"/>
              </a:rPr>
              <a:t>45-55%¹</a:t>
            </a:r>
            <a:endParaRPr lang="en-US" sz="2000" b="1" dirty="0">
              <a:solidFill>
                <a:srgbClr val="248CAA"/>
              </a:solidFill>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B6EF6DE2-F143-8DB3-093A-D906D5C5511A}"/>
              </a:ext>
            </a:extLst>
          </p:cNvPr>
          <p:cNvGrpSpPr/>
          <p:nvPr/>
        </p:nvGrpSpPr>
        <p:grpSpPr>
          <a:xfrm>
            <a:off x="8577959" y="2834022"/>
            <a:ext cx="3472543" cy="2036405"/>
            <a:chOff x="948826" y="2695050"/>
            <a:chExt cx="3472543" cy="2036405"/>
          </a:xfrm>
        </p:grpSpPr>
        <p:sp>
          <p:nvSpPr>
            <p:cNvPr id="17" name="Oval 16">
              <a:extLst>
                <a:ext uri="{FF2B5EF4-FFF2-40B4-BE49-F238E27FC236}">
                  <a16:creationId xmlns:a16="http://schemas.microsoft.com/office/drawing/2014/main" id="{2E2B030D-A131-BDF4-D76F-47BBD6F169D8}"/>
                </a:ext>
              </a:extLst>
            </p:cNvPr>
            <p:cNvSpPr/>
            <p:nvPr/>
          </p:nvSpPr>
          <p:spPr>
            <a:xfrm>
              <a:off x="2014274" y="2695050"/>
              <a:ext cx="1303087" cy="1303087"/>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469A6653-18BF-9EA5-26FB-669737BFEA6E}"/>
                </a:ext>
              </a:extLst>
            </p:cNvPr>
            <p:cNvSpPr txBox="1"/>
            <p:nvPr/>
          </p:nvSpPr>
          <p:spPr>
            <a:xfrm>
              <a:off x="1939860" y="3044760"/>
              <a:ext cx="1451913" cy="584775"/>
            </a:xfrm>
            <a:prstGeom prst="rect">
              <a:avLst/>
            </a:prstGeom>
            <a:noFill/>
          </p:spPr>
          <p:txBody>
            <a:bodyPr wrap="square" rtlCol="0">
              <a:spAutoFit/>
            </a:bodyPr>
            <a:lstStyle/>
            <a:p>
              <a:pPr algn="ctr"/>
              <a:r>
                <a:rPr lang="en-US" sz="3200" b="1" dirty="0">
                  <a:solidFill>
                    <a:srgbClr val="FFFFFF"/>
                  </a:solidFill>
                </a:rPr>
                <a:t>+12%</a:t>
              </a:r>
            </a:p>
          </p:txBody>
        </p:sp>
        <p:sp>
          <p:nvSpPr>
            <p:cNvPr id="22" name="TextBox 21">
              <a:extLst>
                <a:ext uri="{FF2B5EF4-FFF2-40B4-BE49-F238E27FC236}">
                  <a16:creationId xmlns:a16="http://schemas.microsoft.com/office/drawing/2014/main" id="{00F6581D-00A4-947F-E16F-BB1B8C00DA8F}"/>
                </a:ext>
              </a:extLst>
            </p:cNvPr>
            <p:cNvSpPr txBox="1"/>
            <p:nvPr/>
          </p:nvSpPr>
          <p:spPr>
            <a:xfrm>
              <a:off x="948826" y="3711496"/>
              <a:ext cx="3472543" cy="1019959"/>
            </a:xfrm>
            <a:prstGeom prst="rect">
              <a:avLst/>
            </a:prstGeom>
            <a:noFill/>
          </p:spPr>
          <p:txBody>
            <a:bodyPr wrap="square" rtlCol="0">
              <a:spAutoFit/>
            </a:bodyPr>
            <a:lstStyle/>
            <a:p>
              <a:pPr marL="25400" indent="0" algn="ctr">
                <a:lnSpc>
                  <a:spcPts val="2400"/>
                </a:lnSpc>
                <a:buNone/>
              </a:pPr>
              <a:br>
                <a:rPr lang="en-US" sz="2400" b="1" dirty="0">
                  <a:solidFill>
                    <a:srgbClr val="104F5C"/>
                  </a:solidFill>
                  <a:latin typeface="Calibri" panose="020F0502020204030204" pitchFamily="34" charset="0"/>
                  <a:ea typeface="Calibri" panose="020F0502020204030204" pitchFamily="34" charset="0"/>
                  <a:cs typeface="Calibri" panose="020F0502020204030204" pitchFamily="34" charset="0"/>
                </a:rPr>
              </a:br>
              <a:r>
                <a:rPr lang="en-US" sz="2400" b="1" dirty="0">
                  <a:solidFill>
                    <a:srgbClr val="104F5C"/>
                  </a:solidFill>
                  <a:latin typeface="Calibri" panose="020F0502020204030204" pitchFamily="34" charset="0"/>
                  <a:ea typeface="Calibri" panose="020F0502020204030204" pitchFamily="34" charset="0"/>
                  <a:cs typeface="Calibri" panose="020F0502020204030204" pitchFamily="34" charset="0"/>
                </a:rPr>
                <a:t>Increase compared </a:t>
              </a:r>
              <a:br>
                <a:rPr lang="en-US" sz="2400" b="1" dirty="0">
                  <a:solidFill>
                    <a:srgbClr val="104F5C"/>
                  </a:solidFill>
                  <a:latin typeface="Calibri" panose="020F0502020204030204" pitchFamily="34" charset="0"/>
                  <a:ea typeface="Calibri" panose="020F0502020204030204" pitchFamily="34" charset="0"/>
                  <a:cs typeface="Calibri" panose="020F0502020204030204" pitchFamily="34" charset="0"/>
                </a:rPr>
              </a:br>
              <a:r>
                <a:rPr lang="en-US" sz="2400" b="1" dirty="0">
                  <a:solidFill>
                    <a:srgbClr val="104F5C"/>
                  </a:solidFill>
                  <a:latin typeface="Calibri" panose="020F0502020204030204" pitchFamily="34" charset="0"/>
                  <a:ea typeface="Calibri" panose="020F0502020204030204" pitchFamily="34" charset="0"/>
                  <a:cs typeface="Calibri" panose="020F0502020204030204" pitchFamily="34" charset="0"/>
                </a:rPr>
                <a:t>to the statewide rate.</a:t>
              </a:r>
            </a:p>
          </p:txBody>
        </p:sp>
      </p:grpSp>
      <p:cxnSp>
        <p:nvCxnSpPr>
          <p:cNvPr id="24" name="Straight Connector 23">
            <a:extLst>
              <a:ext uri="{FF2B5EF4-FFF2-40B4-BE49-F238E27FC236}">
                <a16:creationId xmlns:a16="http://schemas.microsoft.com/office/drawing/2014/main" id="{37E4DFD7-EEB3-67DE-09AC-C80A3115D0E3}"/>
              </a:ext>
            </a:extLst>
          </p:cNvPr>
          <p:cNvCxnSpPr>
            <a:cxnSpLocks/>
          </p:cNvCxnSpPr>
          <p:nvPr/>
        </p:nvCxnSpPr>
        <p:spPr>
          <a:xfrm>
            <a:off x="5126807" y="2420810"/>
            <a:ext cx="0" cy="1197812"/>
          </a:xfrm>
          <a:prstGeom prst="line">
            <a:avLst/>
          </a:prstGeom>
          <a:ln w="19050">
            <a:solidFill>
              <a:srgbClr val="104F5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5314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74DF3-AB32-E478-058F-EC0B55091ED5}"/>
            </a:ext>
          </a:extLst>
        </p:cNvPr>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89CAD5C4-BE29-9C55-742E-138F6B7CDFE1}"/>
              </a:ext>
            </a:extLst>
          </p:cNvPr>
          <p:cNvGraphicFramePr>
            <a:graphicFrameLocks noGrp="1"/>
          </p:cNvGraphicFramePr>
          <p:nvPr>
            <p:extLst>
              <p:ext uri="{D42A27DB-BD31-4B8C-83A1-F6EECF244321}">
                <p14:modId xmlns:p14="http://schemas.microsoft.com/office/powerpoint/2010/main" val="49807079"/>
              </p:ext>
            </p:extLst>
          </p:nvPr>
        </p:nvGraphicFramePr>
        <p:xfrm>
          <a:off x="2625649" y="1063780"/>
          <a:ext cx="7044813" cy="4922864"/>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2940ED93-A8D9-305A-3DC2-0B2CD553FEE4}"/>
              </a:ext>
            </a:extLst>
          </p:cNvPr>
          <p:cNvSpPr>
            <a:spLocks noGrp="1"/>
          </p:cNvSpPr>
          <p:nvPr>
            <p:ph type="title"/>
          </p:nvPr>
        </p:nvSpPr>
        <p:spPr>
          <a:xfrm>
            <a:off x="838200" y="24652"/>
            <a:ext cx="10515600" cy="675735"/>
          </a:xfrm>
        </p:spPr>
        <p:txBody>
          <a:bodyPr>
            <a:normAutofit/>
          </a:bodyPr>
          <a:lstStyle/>
          <a:p>
            <a:r>
              <a:rPr lang="en-US" sz="3200" dirty="0"/>
              <a:t>2025 rootEd AK Students by Pathway</a:t>
            </a:r>
          </a:p>
        </p:txBody>
      </p:sp>
      <p:sp>
        <p:nvSpPr>
          <p:cNvPr id="4" name="Slide Number Placeholder 3">
            <a:extLst>
              <a:ext uri="{FF2B5EF4-FFF2-40B4-BE49-F238E27FC236}">
                <a16:creationId xmlns:a16="http://schemas.microsoft.com/office/drawing/2014/main" id="{7CB05E58-B651-3B99-E62C-9232C563875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15</a:t>
            </a:fld>
            <a:endParaRPr lang="en-US"/>
          </a:p>
        </p:txBody>
      </p:sp>
      <p:grpSp>
        <p:nvGrpSpPr>
          <p:cNvPr id="26" name="Group 25">
            <a:extLst>
              <a:ext uri="{FF2B5EF4-FFF2-40B4-BE49-F238E27FC236}">
                <a16:creationId xmlns:a16="http://schemas.microsoft.com/office/drawing/2014/main" id="{C503A947-A060-3B88-7DC8-B0225895313A}"/>
              </a:ext>
            </a:extLst>
          </p:cNvPr>
          <p:cNvGrpSpPr/>
          <p:nvPr/>
        </p:nvGrpSpPr>
        <p:grpSpPr>
          <a:xfrm>
            <a:off x="1447800" y="1431851"/>
            <a:ext cx="9614178" cy="4199347"/>
            <a:chOff x="1424937" y="1296587"/>
            <a:chExt cx="9160756" cy="3991113"/>
          </a:xfrm>
        </p:grpSpPr>
        <p:sp>
          <p:nvSpPr>
            <p:cNvPr id="10" name="TextBox 9">
              <a:extLst>
                <a:ext uri="{FF2B5EF4-FFF2-40B4-BE49-F238E27FC236}">
                  <a16:creationId xmlns:a16="http://schemas.microsoft.com/office/drawing/2014/main" id="{EA395B0E-6B33-1822-477C-AA220FE78399}"/>
                </a:ext>
              </a:extLst>
            </p:cNvPr>
            <p:cNvSpPr txBox="1"/>
            <p:nvPr/>
          </p:nvSpPr>
          <p:spPr>
            <a:xfrm>
              <a:off x="7061114" y="3979047"/>
              <a:ext cx="866638" cy="380270"/>
            </a:xfrm>
            <a:prstGeom prst="rect">
              <a:avLst/>
            </a:prstGeom>
            <a:noFill/>
          </p:spPr>
          <p:txBody>
            <a:bodyPr wrap="square" rtlCol="0" anchor="ctr">
              <a:spAutoFit/>
            </a:bodyPr>
            <a:lstStyle/>
            <a:p>
              <a:pPr algn="ctr"/>
              <a:r>
                <a:rPr lang="en-US" altLang="ko-KR" sz="2000" b="1" dirty="0">
                  <a:solidFill>
                    <a:schemeClr val="bg1"/>
                  </a:solidFill>
                  <a:cs typeface="Arial" pitchFamily="34" charset="0"/>
                </a:rPr>
                <a:t>13%</a:t>
              </a:r>
              <a:endParaRPr lang="ko-KR" altLang="en-US" sz="2000" b="1" dirty="0">
                <a:solidFill>
                  <a:schemeClr val="bg1"/>
                </a:solidFill>
                <a:cs typeface="Arial" pitchFamily="34" charset="0"/>
              </a:endParaRPr>
            </a:p>
          </p:txBody>
        </p:sp>
        <p:sp>
          <p:nvSpPr>
            <p:cNvPr id="11" name="TextBox 10">
              <a:extLst>
                <a:ext uri="{FF2B5EF4-FFF2-40B4-BE49-F238E27FC236}">
                  <a16:creationId xmlns:a16="http://schemas.microsoft.com/office/drawing/2014/main" id="{9977EA11-70C8-7ABE-7FC0-E166FD9B4A3D}"/>
                </a:ext>
              </a:extLst>
            </p:cNvPr>
            <p:cNvSpPr txBox="1"/>
            <p:nvPr/>
          </p:nvSpPr>
          <p:spPr>
            <a:xfrm>
              <a:off x="3830061" y="3475465"/>
              <a:ext cx="866638" cy="380270"/>
            </a:xfrm>
            <a:prstGeom prst="rect">
              <a:avLst/>
            </a:prstGeom>
            <a:noFill/>
          </p:spPr>
          <p:txBody>
            <a:bodyPr wrap="square" rtlCol="0" anchor="ctr">
              <a:spAutoFit/>
            </a:bodyPr>
            <a:lstStyle/>
            <a:p>
              <a:pPr algn="ctr"/>
              <a:r>
                <a:rPr lang="en-US" altLang="ko-KR" sz="2000" b="1" dirty="0">
                  <a:solidFill>
                    <a:schemeClr val="bg1"/>
                  </a:solidFill>
                  <a:cs typeface="Arial" pitchFamily="34" charset="0"/>
                </a:rPr>
                <a:t>8%</a:t>
              </a:r>
              <a:endParaRPr lang="ko-KR" altLang="en-US" sz="2000" b="1" dirty="0">
                <a:solidFill>
                  <a:schemeClr val="bg1"/>
                </a:solidFill>
                <a:cs typeface="Arial" pitchFamily="34" charset="0"/>
              </a:endParaRPr>
            </a:p>
          </p:txBody>
        </p:sp>
        <p:sp>
          <p:nvSpPr>
            <p:cNvPr id="12" name="TextBox 11">
              <a:extLst>
                <a:ext uri="{FF2B5EF4-FFF2-40B4-BE49-F238E27FC236}">
                  <a16:creationId xmlns:a16="http://schemas.microsoft.com/office/drawing/2014/main" id="{9965232C-D3D6-FFF3-0C60-91004E129580}"/>
                </a:ext>
              </a:extLst>
            </p:cNvPr>
            <p:cNvSpPr txBox="1"/>
            <p:nvPr/>
          </p:nvSpPr>
          <p:spPr>
            <a:xfrm>
              <a:off x="4263379" y="1863935"/>
              <a:ext cx="866638" cy="380270"/>
            </a:xfrm>
            <a:prstGeom prst="rect">
              <a:avLst/>
            </a:prstGeom>
            <a:noFill/>
          </p:spPr>
          <p:txBody>
            <a:bodyPr wrap="square" rtlCol="0" anchor="ctr">
              <a:spAutoFit/>
            </a:bodyPr>
            <a:lstStyle/>
            <a:p>
              <a:pPr algn="ctr"/>
              <a:r>
                <a:rPr lang="en-US" altLang="ko-KR" sz="2000" b="1" dirty="0">
                  <a:solidFill>
                    <a:schemeClr val="bg1"/>
                  </a:solidFill>
                  <a:effectLst>
                    <a:outerShdw blurRad="38100" dist="38100" dir="2700000" algn="tl">
                      <a:srgbClr val="000000">
                        <a:alpha val="43137"/>
                      </a:srgbClr>
                    </a:outerShdw>
                  </a:effectLst>
                  <a:cs typeface="Arial" pitchFamily="34" charset="0"/>
                </a:rPr>
                <a:t>25%</a:t>
              </a:r>
              <a:endParaRPr lang="ko-KR" altLang="en-US" sz="2000" b="1" dirty="0">
                <a:solidFill>
                  <a:schemeClr val="bg1"/>
                </a:solidFill>
                <a:effectLst>
                  <a:outerShdw blurRad="38100" dist="38100" dir="2700000" algn="tl">
                    <a:srgbClr val="000000">
                      <a:alpha val="43137"/>
                    </a:srgbClr>
                  </a:outerShdw>
                </a:effectLst>
                <a:cs typeface="Arial" pitchFamily="34" charset="0"/>
              </a:endParaRPr>
            </a:p>
          </p:txBody>
        </p:sp>
        <p:sp>
          <p:nvSpPr>
            <p:cNvPr id="13" name="TextBox 12">
              <a:extLst>
                <a:ext uri="{FF2B5EF4-FFF2-40B4-BE49-F238E27FC236}">
                  <a16:creationId xmlns:a16="http://schemas.microsoft.com/office/drawing/2014/main" id="{8BF4D946-C82F-4FA5-5671-CD5D56E5FB05}"/>
                </a:ext>
              </a:extLst>
            </p:cNvPr>
            <p:cNvSpPr txBox="1"/>
            <p:nvPr/>
          </p:nvSpPr>
          <p:spPr>
            <a:xfrm>
              <a:off x="6945419" y="2152083"/>
              <a:ext cx="866638" cy="380270"/>
            </a:xfrm>
            <a:prstGeom prst="rect">
              <a:avLst/>
            </a:prstGeom>
            <a:noFill/>
          </p:spPr>
          <p:txBody>
            <a:bodyPr wrap="square" rtlCol="0" anchor="ctr">
              <a:spAutoFit/>
            </a:bodyPr>
            <a:lstStyle/>
            <a:p>
              <a:pPr algn="ctr"/>
              <a:r>
                <a:rPr lang="en-US" altLang="ko-KR" sz="2000" b="1" dirty="0">
                  <a:solidFill>
                    <a:schemeClr val="bg1"/>
                  </a:solidFill>
                  <a:cs typeface="Arial" pitchFamily="34" charset="0"/>
                </a:rPr>
                <a:t>28%</a:t>
              </a:r>
              <a:endParaRPr lang="ko-KR" altLang="en-US" sz="2000" b="1" dirty="0">
                <a:solidFill>
                  <a:schemeClr val="bg1"/>
                </a:solidFill>
                <a:cs typeface="Arial" pitchFamily="34" charset="0"/>
              </a:endParaRPr>
            </a:p>
          </p:txBody>
        </p:sp>
        <p:sp>
          <p:nvSpPr>
            <p:cNvPr id="15" name="TextBox 14">
              <a:extLst>
                <a:ext uri="{FF2B5EF4-FFF2-40B4-BE49-F238E27FC236}">
                  <a16:creationId xmlns:a16="http://schemas.microsoft.com/office/drawing/2014/main" id="{D2CC1F31-9575-1AAF-183D-24D72DE51734}"/>
                </a:ext>
              </a:extLst>
            </p:cNvPr>
            <p:cNvSpPr txBox="1"/>
            <p:nvPr/>
          </p:nvSpPr>
          <p:spPr>
            <a:xfrm>
              <a:off x="5298223" y="4838009"/>
              <a:ext cx="866638" cy="380270"/>
            </a:xfrm>
            <a:prstGeom prst="rect">
              <a:avLst/>
            </a:prstGeom>
            <a:noFill/>
          </p:spPr>
          <p:txBody>
            <a:bodyPr wrap="square" rtlCol="0" anchor="ctr">
              <a:spAutoFit/>
            </a:bodyPr>
            <a:lstStyle/>
            <a:p>
              <a:pPr algn="ctr"/>
              <a:r>
                <a:rPr lang="en-US" altLang="ko-KR" sz="2000" b="1" dirty="0">
                  <a:solidFill>
                    <a:schemeClr val="bg1"/>
                  </a:solidFill>
                  <a:cs typeface="Arial" pitchFamily="34" charset="0"/>
                </a:rPr>
                <a:t>23%</a:t>
              </a:r>
              <a:endParaRPr lang="ko-KR" altLang="en-US" sz="2000" b="1" dirty="0">
                <a:solidFill>
                  <a:schemeClr val="bg1"/>
                </a:solidFill>
                <a:cs typeface="Arial" pitchFamily="34" charset="0"/>
              </a:endParaRPr>
            </a:p>
          </p:txBody>
        </p:sp>
        <p:sp>
          <p:nvSpPr>
            <p:cNvPr id="16" name="TextBox 15">
              <a:extLst>
                <a:ext uri="{FF2B5EF4-FFF2-40B4-BE49-F238E27FC236}">
                  <a16:creationId xmlns:a16="http://schemas.microsoft.com/office/drawing/2014/main" id="{33891B60-FC62-1C4B-E1AD-DFC25C715923}"/>
                </a:ext>
              </a:extLst>
            </p:cNvPr>
            <p:cNvSpPr txBox="1"/>
            <p:nvPr/>
          </p:nvSpPr>
          <p:spPr>
            <a:xfrm>
              <a:off x="3891277" y="4185799"/>
              <a:ext cx="866638" cy="380270"/>
            </a:xfrm>
            <a:prstGeom prst="rect">
              <a:avLst/>
            </a:prstGeom>
            <a:noFill/>
          </p:spPr>
          <p:txBody>
            <a:bodyPr wrap="square" rtlCol="0" anchor="ctr">
              <a:spAutoFit/>
            </a:bodyPr>
            <a:lstStyle/>
            <a:p>
              <a:pPr algn="ctr"/>
              <a:r>
                <a:rPr lang="en-US" altLang="ko-KR" sz="2000" b="1" dirty="0">
                  <a:solidFill>
                    <a:schemeClr val="bg1"/>
                  </a:solidFill>
                  <a:cs typeface="Arial" pitchFamily="34" charset="0"/>
                </a:rPr>
                <a:t>3%</a:t>
              </a:r>
              <a:endParaRPr lang="ko-KR" altLang="en-US" sz="2000" b="1" dirty="0">
                <a:solidFill>
                  <a:schemeClr val="bg1"/>
                </a:solidFill>
                <a:cs typeface="Arial" pitchFamily="34" charset="0"/>
              </a:endParaRPr>
            </a:p>
          </p:txBody>
        </p:sp>
        <p:sp>
          <p:nvSpPr>
            <p:cNvPr id="17" name="TextBox 16">
              <a:extLst>
                <a:ext uri="{FF2B5EF4-FFF2-40B4-BE49-F238E27FC236}">
                  <a16:creationId xmlns:a16="http://schemas.microsoft.com/office/drawing/2014/main" id="{57AF4439-26CB-8A0B-F61A-370EE44A6C2E}"/>
                </a:ext>
              </a:extLst>
            </p:cNvPr>
            <p:cNvSpPr txBox="1"/>
            <p:nvPr/>
          </p:nvSpPr>
          <p:spPr>
            <a:xfrm>
              <a:off x="7378738" y="1296587"/>
              <a:ext cx="2495754" cy="380270"/>
            </a:xfrm>
            <a:prstGeom prst="rect">
              <a:avLst/>
            </a:prstGeom>
            <a:noFill/>
          </p:spPr>
          <p:txBody>
            <a:bodyPr wrap="square" rtlCol="0">
              <a:spAutoFit/>
            </a:bodyPr>
            <a:lstStyle/>
            <a:p>
              <a:r>
                <a:rPr lang="en-US" sz="2000" b="1" cap="all" dirty="0">
                  <a:solidFill>
                    <a:srgbClr val="0F4D60"/>
                  </a:solidFill>
                </a:rPr>
                <a:t>4-Year College</a:t>
              </a:r>
            </a:p>
          </p:txBody>
        </p:sp>
        <p:sp>
          <p:nvSpPr>
            <p:cNvPr id="18" name="TextBox 17">
              <a:extLst>
                <a:ext uri="{FF2B5EF4-FFF2-40B4-BE49-F238E27FC236}">
                  <a16:creationId xmlns:a16="http://schemas.microsoft.com/office/drawing/2014/main" id="{17A05124-C460-92FF-E1F1-F520C23C5803}"/>
                </a:ext>
              </a:extLst>
            </p:cNvPr>
            <p:cNvSpPr txBox="1"/>
            <p:nvPr/>
          </p:nvSpPr>
          <p:spPr>
            <a:xfrm>
              <a:off x="8012998" y="3976365"/>
              <a:ext cx="2572695" cy="380270"/>
            </a:xfrm>
            <a:prstGeom prst="rect">
              <a:avLst/>
            </a:prstGeom>
            <a:noFill/>
          </p:spPr>
          <p:txBody>
            <a:bodyPr wrap="square" rtlCol="0">
              <a:spAutoFit/>
            </a:bodyPr>
            <a:lstStyle/>
            <a:p>
              <a:r>
                <a:rPr lang="en-US" sz="2000" b="1" cap="all" dirty="0">
                  <a:solidFill>
                    <a:srgbClr val="0F7590"/>
                  </a:solidFill>
                </a:rPr>
                <a:t>2-Year College</a:t>
              </a:r>
            </a:p>
          </p:txBody>
        </p:sp>
        <p:sp>
          <p:nvSpPr>
            <p:cNvPr id="19" name="TextBox 18">
              <a:extLst>
                <a:ext uri="{FF2B5EF4-FFF2-40B4-BE49-F238E27FC236}">
                  <a16:creationId xmlns:a16="http://schemas.microsoft.com/office/drawing/2014/main" id="{156F5240-F19F-FAAC-FF90-14AEAD259EEE}"/>
                </a:ext>
              </a:extLst>
            </p:cNvPr>
            <p:cNvSpPr txBox="1"/>
            <p:nvPr/>
          </p:nvSpPr>
          <p:spPr>
            <a:xfrm>
              <a:off x="1815196" y="4907430"/>
              <a:ext cx="2685713" cy="380270"/>
            </a:xfrm>
            <a:prstGeom prst="rect">
              <a:avLst/>
            </a:prstGeom>
            <a:noFill/>
          </p:spPr>
          <p:txBody>
            <a:bodyPr wrap="square" rtlCol="0">
              <a:spAutoFit/>
            </a:bodyPr>
            <a:lstStyle/>
            <a:p>
              <a:pPr algn="r"/>
              <a:r>
                <a:rPr lang="en-US" sz="2000" b="1" cap="all" dirty="0">
                  <a:solidFill>
                    <a:srgbClr val="248CAA"/>
                  </a:solidFill>
                </a:rPr>
                <a:t>Career Training</a:t>
              </a:r>
            </a:p>
          </p:txBody>
        </p:sp>
        <p:sp>
          <p:nvSpPr>
            <p:cNvPr id="20" name="TextBox 19">
              <a:extLst>
                <a:ext uri="{FF2B5EF4-FFF2-40B4-BE49-F238E27FC236}">
                  <a16:creationId xmlns:a16="http://schemas.microsoft.com/office/drawing/2014/main" id="{10D62876-68E1-0046-194D-434E52B4E93F}"/>
                </a:ext>
              </a:extLst>
            </p:cNvPr>
            <p:cNvSpPr txBox="1"/>
            <p:nvPr/>
          </p:nvSpPr>
          <p:spPr>
            <a:xfrm>
              <a:off x="2278061" y="1323745"/>
              <a:ext cx="2123145" cy="380270"/>
            </a:xfrm>
            <a:prstGeom prst="rect">
              <a:avLst/>
            </a:prstGeom>
            <a:noFill/>
          </p:spPr>
          <p:txBody>
            <a:bodyPr wrap="square" rtlCol="0">
              <a:spAutoFit/>
            </a:bodyPr>
            <a:lstStyle/>
            <a:p>
              <a:pPr algn="r"/>
              <a:r>
                <a:rPr lang="en-US" sz="2000" b="1" cap="all" dirty="0">
                  <a:solidFill>
                    <a:schemeClr val="bg1">
                      <a:lumMod val="65000"/>
                    </a:schemeClr>
                  </a:solidFill>
                </a:rPr>
                <a:t>Still Deciding</a:t>
              </a:r>
            </a:p>
          </p:txBody>
        </p:sp>
        <p:sp>
          <p:nvSpPr>
            <p:cNvPr id="21" name="TextBox 20">
              <a:extLst>
                <a:ext uri="{FF2B5EF4-FFF2-40B4-BE49-F238E27FC236}">
                  <a16:creationId xmlns:a16="http://schemas.microsoft.com/office/drawing/2014/main" id="{804BDEE4-5E73-2563-0CF9-99257D1F30AA}"/>
                </a:ext>
              </a:extLst>
            </p:cNvPr>
            <p:cNvSpPr txBox="1"/>
            <p:nvPr/>
          </p:nvSpPr>
          <p:spPr>
            <a:xfrm>
              <a:off x="2095367" y="4367240"/>
              <a:ext cx="1935519" cy="380270"/>
            </a:xfrm>
            <a:prstGeom prst="rect">
              <a:avLst/>
            </a:prstGeom>
            <a:noFill/>
          </p:spPr>
          <p:txBody>
            <a:bodyPr wrap="square" rtlCol="0">
              <a:spAutoFit/>
            </a:bodyPr>
            <a:lstStyle/>
            <a:p>
              <a:pPr algn="r"/>
              <a:r>
                <a:rPr lang="en-US" sz="2000" b="1" cap="all" dirty="0">
                  <a:solidFill>
                    <a:srgbClr val="5FB4C8"/>
                  </a:solidFill>
                </a:rPr>
                <a:t>Military</a:t>
              </a:r>
            </a:p>
          </p:txBody>
        </p:sp>
        <p:sp>
          <p:nvSpPr>
            <p:cNvPr id="22" name="TextBox 21">
              <a:extLst>
                <a:ext uri="{FF2B5EF4-FFF2-40B4-BE49-F238E27FC236}">
                  <a16:creationId xmlns:a16="http://schemas.microsoft.com/office/drawing/2014/main" id="{00D0925D-9DE8-08E7-F065-D6B20DB8705B}"/>
                </a:ext>
              </a:extLst>
            </p:cNvPr>
            <p:cNvSpPr txBox="1"/>
            <p:nvPr/>
          </p:nvSpPr>
          <p:spPr>
            <a:xfrm>
              <a:off x="1424937" y="3351785"/>
              <a:ext cx="2287742" cy="672784"/>
            </a:xfrm>
            <a:prstGeom prst="rect">
              <a:avLst/>
            </a:prstGeom>
            <a:noFill/>
          </p:spPr>
          <p:txBody>
            <a:bodyPr wrap="square" rtlCol="0">
              <a:spAutoFit/>
            </a:bodyPr>
            <a:lstStyle/>
            <a:p>
              <a:pPr algn="r"/>
              <a:r>
                <a:rPr lang="en-US" sz="2000" b="1" cap="all" dirty="0">
                  <a:solidFill>
                    <a:srgbClr val="AACDDC"/>
                  </a:solidFill>
                </a:rPr>
                <a:t>Workforce w/o Training</a:t>
              </a:r>
            </a:p>
          </p:txBody>
        </p:sp>
      </p:grpSp>
      <p:sp>
        <p:nvSpPr>
          <p:cNvPr id="23" name="TextBox 22">
            <a:extLst>
              <a:ext uri="{FF2B5EF4-FFF2-40B4-BE49-F238E27FC236}">
                <a16:creationId xmlns:a16="http://schemas.microsoft.com/office/drawing/2014/main" id="{2162F938-6B5C-FB63-7C07-903D65F57165}"/>
              </a:ext>
            </a:extLst>
          </p:cNvPr>
          <p:cNvSpPr txBox="1"/>
          <p:nvPr/>
        </p:nvSpPr>
        <p:spPr>
          <a:xfrm>
            <a:off x="1764719" y="6225015"/>
            <a:ext cx="8690472" cy="584775"/>
          </a:xfrm>
          <a:prstGeom prst="rect">
            <a:avLst/>
          </a:prstGeom>
          <a:noFill/>
        </p:spPr>
        <p:txBody>
          <a:bodyPr wrap="square" rtlCol="0">
            <a:spAutoFit/>
          </a:bodyPr>
          <a:lstStyle/>
          <a:p>
            <a:pPr algn="ctr"/>
            <a:r>
              <a:rPr lang="en-US" sz="1600" i="1" dirty="0"/>
              <a:t>67% of rootEd Alaska students are planning to </a:t>
            </a:r>
            <a:br>
              <a:rPr lang="en-US" sz="1600" i="1" dirty="0"/>
            </a:br>
            <a:r>
              <a:rPr lang="en-US" sz="1600" i="1" dirty="0"/>
              <a:t>pursue further training (college, career training, or military).</a:t>
            </a:r>
          </a:p>
        </p:txBody>
      </p:sp>
    </p:spTree>
    <p:extLst>
      <p:ext uri="{BB962C8B-B14F-4D97-AF65-F5344CB8AC3E}">
        <p14:creationId xmlns:p14="http://schemas.microsoft.com/office/powerpoint/2010/main" val="802725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A0CA1-E8C7-A10B-6071-DDB95B2E63D3}"/>
            </a:ext>
          </a:extLst>
        </p:cNvPr>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00835CF9-3E86-D999-1539-C2555834B083}"/>
              </a:ext>
            </a:extLst>
          </p:cNvPr>
          <p:cNvGraphicFramePr>
            <a:graphicFrameLocks noGrp="1"/>
          </p:cNvGraphicFramePr>
          <p:nvPr>
            <p:extLst>
              <p:ext uri="{D42A27DB-BD31-4B8C-83A1-F6EECF244321}">
                <p14:modId xmlns:p14="http://schemas.microsoft.com/office/powerpoint/2010/main" val="2530156256"/>
              </p:ext>
            </p:extLst>
          </p:nvPr>
        </p:nvGraphicFramePr>
        <p:xfrm>
          <a:off x="2896904" y="1466103"/>
          <a:ext cx="5608320" cy="57505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67017695-5107-1F70-D2D5-ED1FCD1F4009}"/>
              </a:ext>
            </a:extLst>
          </p:cNvPr>
          <p:cNvGraphicFramePr>
            <a:graphicFrameLocks noGrp="1"/>
          </p:cNvGraphicFramePr>
          <p:nvPr>
            <p:extLst>
              <p:ext uri="{D42A27DB-BD31-4B8C-83A1-F6EECF244321}">
                <p14:modId xmlns:p14="http://schemas.microsoft.com/office/powerpoint/2010/main" val="3320997790"/>
              </p:ext>
            </p:extLst>
          </p:nvPr>
        </p:nvGraphicFramePr>
        <p:xfrm>
          <a:off x="3222024" y="1811543"/>
          <a:ext cx="4887468" cy="488746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3C5E3698-9BC2-A419-011F-E1A6B89EBA51}"/>
              </a:ext>
            </a:extLst>
          </p:cNvPr>
          <p:cNvSpPr>
            <a:spLocks noGrp="1"/>
          </p:cNvSpPr>
          <p:nvPr>
            <p:ph type="title"/>
          </p:nvPr>
        </p:nvSpPr>
        <p:spPr>
          <a:xfrm>
            <a:off x="838200" y="24652"/>
            <a:ext cx="10515600" cy="675735"/>
          </a:xfrm>
        </p:spPr>
        <p:txBody>
          <a:bodyPr>
            <a:normAutofit/>
          </a:bodyPr>
          <a:lstStyle/>
          <a:p>
            <a:r>
              <a:rPr lang="en-US" sz="3200" dirty="0"/>
              <a:t>2025 rootEd AK Students by Pathway</a:t>
            </a:r>
          </a:p>
        </p:txBody>
      </p:sp>
      <p:sp>
        <p:nvSpPr>
          <p:cNvPr id="4" name="Slide Number Placeholder 3">
            <a:extLst>
              <a:ext uri="{FF2B5EF4-FFF2-40B4-BE49-F238E27FC236}">
                <a16:creationId xmlns:a16="http://schemas.microsoft.com/office/drawing/2014/main" id="{186C378D-F9AF-E9CB-7283-22C415D6374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16</a:t>
            </a:fld>
            <a:endParaRPr lang="en-US"/>
          </a:p>
        </p:txBody>
      </p:sp>
      <p:sp>
        <p:nvSpPr>
          <p:cNvPr id="13" name="TextBox 12">
            <a:extLst>
              <a:ext uri="{FF2B5EF4-FFF2-40B4-BE49-F238E27FC236}">
                <a16:creationId xmlns:a16="http://schemas.microsoft.com/office/drawing/2014/main" id="{16842450-B0B1-82F9-38F9-C7BA2B3D21C6}"/>
              </a:ext>
            </a:extLst>
          </p:cNvPr>
          <p:cNvSpPr txBox="1"/>
          <p:nvPr/>
        </p:nvSpPr>
        <p:spPr>
          <a:xfrm>
            <a:off x="6551359" y="2987439"/>
            <a:ext cx="909533" cy="356218"/>
          </a:xfrm>
          <a:prstGeom prst="rect">
            <a:avLst/>
          </a:prstGeom>
          <a:noFill/>
        </p:spPr>
        <p:txBody>
          <a:bodyPr wrap="square" rtlCol="0" anchor="ctr">
            <a:spAutoFit/>
          </a:bodyPr>
          <a:lstStyle/>
          <a:p>
            <a:pPr algn="ctr"/>
            <a:r>
              <a:rPr lang="en-US" altLang="ko-KR" sz="1600" b="1" dirty="0">
                <a:solidFill>
                  <a:schemeClr val="bg1"/>
                </a:solidFill>
                <a:cs typeface="Arial" pitchFamily="34" charset="0"/>
              </a:rPr>
              <a:t>28%</a:t>
            </a:r>
            <a:endParaRPr lang="ko-KR" altLang="en-US" sz="1600" b="1" dirty="0">
              <a:solidFill>
                <a:schemeClr val="bg1"/>
              </a:solidFill>
              <a:cs typeface="Arial" pitchFamily="34" charset="0"/>
            </a:endParaRPr>
          </a:p>
        </p:txBody>
      </p:sp>
      <p:sp>
        <p:nvSpPr>
          <p:cNvPr id="17" name="TextBox 16">
            <a:extLst>
              <a:ext uri="{FF2B5EF4-FFF2-40B4-BE49-F238E27FC236}">
                <a16:creationId xmlns:a16="http://schemas.microsoft.com/office/drawing/2014/main" id="{1974F539-BE0B-2C99-EFC0-08AF8DC74D18}"/>
              </a:ext>
            </a:extLst>
          </p:cNvPr>
          <p:cNvSpPr txBox="1"/>
          <p:nvPr/>
        </p:nvSpPr>
        <p:spPr>
          <a:xfrm>
            <a:off x="5644075" y="894489"/>
            <a:ext cx="5991075" cy="400110"/>
          </a:xfrm>
          <a:prstGeom prst="rect">
            <a:avLst/>
          </a:prstGeom>
          <a:noFill/>
        </p:spPr>
        <p:txBody>
          <a:bodyPr wrap="square" rtlCol="0">
            <a:spAutoFit/>
          </a:bodyPr>
          <a:lstStyle/>
          <a:p>
            <a:r>
              <a:rPr lang="en-US" sz="2000" b="1" cap="all" dirty="0">
                <a:solidFill>
                  <a:srgbClr val="0F4D60"/>
                </a:solidFill>
              </a:rPr>
              <a:t>Top 5 College majors (2- and 4- Year)</a:t>
            </a:r>
          </a:p>
        </p:txBody>
      </p:sp>
      <p:grpSp>
        <p:nvGrpSpPr>
          <p:cNvPr id="8" name="그룹 4252">
            <a:extLst>
              <a:ext uri="{FF2B5EF4-FFF2-40B4-BE49-F238E27FC236}">
                <a16:creationId xmlns:a16="http://schemas.microsoft.com/office/drawing/2014/main" id="{46FCBE16-1265-04DD-4940-8E72671FE0F7}"/>
              </a:ext>
            </a:extLst>
          </p:cNvPr>
          <p:cNvGrpSpPr/>
          <p:nvPr/>
        </p:nvGrpSpPr>
        <p:grpSpPr>
          <a:xfrm>
            <a:off x="8308274" y="2797795"/>
            <a:ext cx="4008154" cy="472235"/>
            <a:chOff x="5861972" y="2391755"/>
            <a:chExt cx="2567339" cy="472235"/>
          </a:xfrm>
        </p:grpSpPr>
        <p:cxnSp>
          <p:nvCxnSpPr>
            <p:cNvPr id="9" name="Straight Arrow Connector 28">
              <a:extLst>
                <a:ext uri="{FF2B5EF4-FFF2-40B4-BE49-F238E27FC236}">
                  <a16:creationId xmlns:a16="http://schemas.microsoft.com/office/drawing/2014/main" id="{4B0F8CD3-CB34-E10E-F4AA-5D4E6394F018}"/>
                </a:ext>
              </a:extLst>
            </p:cNvPr>
            <p:cNvCxnSpPr>
              <a:cxnSpLocks/>
            </p:cNvCxnSpPr>
            <p:nvPr/>
          </p:nvCxnSpPr>
          <p:spPr>
            <a:xfrm>
              <a:off x="5861972" y="2591811"/>
              <a:ext cx="419964" cy="0"/>
            </a:xfrm>
            <a:prstGeom prst="straightConnector1">
              <a:avLst/>
            </a:prstGeom>
            <a:ln w="38100">
              <a:solidFill>
                <a:srgbClr val="1E6E7E"/>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4F8C43A-8F20-0BBD-1456-B52BB9371771}"/>
                </a:ext>
              </a:extLst>
            </p:cNvPr>
            <p:cNvSpPr txBox="1"/>
            <p:nvPr/>
          </p:nvSpPr>
          <p:spPr>
            <a:xfrm>
              <a:off x="6165089" y="2391755"/>
              <a:ext cx="608399" cy="400110"/>
            </a:xfrm>
            <a:prstGeom prst="rect">
              <a:avLst/>
            </a:prstGeom>
            <a:noFill/>
          </p:spPr>
          <p:txBody>
            <a:bodyPr wrap="square" rtlCol="0" anchor="ctr">
              <a:spAutoFit/>
            </a:bodyPr>
            <a:lstStyle/>
            <a:p>
              <a:pPr algn="ctr"/>
              <a:r>
                <a:rPr lang="en-US" altLang="ko-KR" sz="2000" b="1" dirty="0">
                  <a:solidFill>
                    <a:srgbClr val="127387"/>
                  </a:solidFill>
                  <a:cs typeface="Arial" pitchFamily="34" charset="0"/>
                </a:rPr>
                <a:t>27%</a:t>
              </a:r>
              <a:endParaRPr lang="ko-KR" altLang="en-US" sz="1100" b="1" dirty="0">
                <a:solidFill>
                  <a:srgbClr val="127387"/>
                </a:solidFill>
                <a:cs typeface="Arial" pitchFamily="34" charset="0"/>
              </a:endParaRPr>
            </a:p>
          </p:txBody>
        </p:sp>
        <p:sp>
          <p:nvSpPr>
            <p:cNvPr id="24" name="Text Placeholder 12">
              <a:extLst>
                <a:ext uri="{FF2B5EF4-FFF2-40B4-BE49-F238E27FC236}">
                  <a16:creationId xmlns:a16="http://schemas.microsoft.com/office/drawing/2014/main" id="{B89BA1FA-70A3-C01C-C652-B977D988E85F}"/>
                </a:ext>
              </a:extLst>
            </p:cNvPr>
            <p:cNvSpPr txBox="1">
              <a:spLocks/>
            </p:cNvSpPr>
            <p:nvPr/>
          </p:nvSpPr>
          <p:spPr>
            <a:xfrm>
              <a:off x="6611193" y="2397457"/>
              <a:ext cx="1818118"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127387"/>
                  </a:solidFill>
                  <a:cs typeface="Arial" pitchFamily="34" charset="0"/>
                </a:rPr>
                <a:t>Health Professions</a:t>
              </a:r>
              <a:endParaRPr lang="ko-KR" altLang="en-US" sz="2000" b="1" dirty="0">
                <a:solidFill>
                  <a:srgbClr val="127387"/>
                </a:solidFill>
                <a:cs typeface="Arial" pitchFamily="34" charset="0"/>
              </a:endParaRPr>
            </a:p>
          </p:txBody>
        </p:sp>
      </p:grpSp>
      <p:pic>
        <p:nvPicPr>
          <p:cNvPr id="27" name="Graphic 26" descr="Medical with solid fill">
            <a:extLst>
              <a:ext uri="{FF2B5EF4-FFF2-40B4-BE49-F238E27FC236}">
                <a16:creationId xmlns:a16="http://schemas.microsoft.com/office/drawing/2014/main" id="{48E0E83C-44A4-FE33-8115-B7D42B99C882}"/>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7726285" y="2849416"/>
            <a:ext cx="385753" cy="385753"/>
          </a:xfrm>
          <a:prstGeom prst="rect">
            <a:avLst/>
          </a:prstGeom>
        </p:spPr>
      </p:pic>
      <p:grpSp>
        <p:nvGrpSpPr>
          <p:cNvPr id="28" name="그룹 4252">
            <a:extLst>
              <a:ext uri="{FF2B5EF4-FFF2-40B4-BE49-F238E27FC236}">
                <a16:creationId xmlns:a16="http://schemas.microsoft.com/office/drawing/2014/main" id="{0A85148D-E974-9B4D-17B5-4CEA57343D46}"/>
              </a:ext>
            </a:extLst>
          </p:cNvPr>
          <p:cNvGrpSpPr/>
          <p:nvPr/>
        </p:nvGrpSpPr>
        <p:grpSpPr>
          <a:xfrm>
            <a:off x="8596985" y="3956696"/>
            <a:ext cx="3941682" cy="466533"/>
            <a:chOff x="5861972" y="2380317"/>
            <a:chExt cx="2524762" cy="466533"/>
          </a:xfrm>
        </p:grpSpPr>
        <p:cxnSp>
          <p:nvCxnSpPr>
            <p:cNvPr id="29" name="Straight Arrow Connector 28">
              <a:extLst>
                <a:ext uri="{FF2B5EF4-FFF2-40B4-BE49-F238E27FC236}">
                  <a16:creationId xmlns:a16="http://schemas.microsoft.com/office/drawing/2014/main" id="{6C6C0F33-7E94-7B1F-0D5B-B13529CFC37F}"/>
                </a:ext>
              </a:extLst>
            </p:cNvPr>
            <p:cNvCxnSpPr>
              <a:cxnSpLocks/>
            </p:cNvCxnSpPr>
            <p:nvPr/>
          </p:nvCxnSpPr>
          <p:spPr>
            <a:xfrm>
              <a:off x="5861972" y="2591811"/>
              <a:ext cx="340108" cy="0"/>
            </a:xfrm>
            <a:prstGeom prst="straightConnector1">
              <a:avLst/>
            </a:prstGeom>
            <a:ln w="38100">
              <a:solidFill>
                <a:srgbClr val="3B8C9C"/>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F0BF6D1F-FECD-F219-AD92-D57EDCFA9397}"/>
                </a:ext>
              </a:extLst>
            </p:cNvPr>
            <p:cNvSpPr txBox="1"/>
            <p:nvPr/>
          </p:nvSpPr>
          <p:spPr>
            <a:xfrm>
              <a:off x="6097978" y="2382027"/>
              <a:ext cx="608399" cy="400110"/>
            </a:xfrm>
            <a:prstGeom prst="rect">
              <a:avLst/>
            </a:prstGeom>
            <a:noFill/>
          </p:spPr>
          <p:txBody>
            <a:bodyPr wrap="square" rtlCol="0" anchor="ctr">
              <a:spAutoFit/>
            </a:bodyPr>
            <a:lstStyle/>
            <a:p>
              <a:pPr algn="ctr"/>
              <a:r>
                <a:rPr lang="en-US" altLang="ko-KR" sz="2000" b="1" dirty="0">
                  <a:solidFill>
                    <a:srgbClr val="3B8C9C"/>
                  </a:solidFill>
                  <a:cs typeface="Arial" pitchFamily="34" charset="0"/>
                </a:rPr>
                <a:t>12%</a:t>
              </a:r>
              <a:endParaRPr lang="ko-KR" altLang="en-US" sz="1100" b="1" dirty="0">
                <a:solidFill>
                  <a:srgbClr val="3B8C9C"/>
                </a:solidFill>
                <a:cs typeface="Arial" pitchFamily="34" charset="0"/>
              </a:endParaRPr>
            </a:p>
          </p:txBody>
        </p:sp>
        <p:sp>
          <p:nvSpPr>
            <p:cNvPr id="31" name="Text Placeholder 12">
              <a:extLst>
                <a:ext uri="{FF2B5EF4-FFF2-40B4-BE49-F238E27FC236}">
                  <a16:creationId xmlns:a16="http://schemas.microsoft.com/office/drawing/2014/main" id="{01A8D9BA-1FFF-7564-F56A-25529CF5C5C7}"/>
                </a:ext>
              </a:extLst>
            </p:cNvPr>
            <p:cNvSpPr txBox="1">
              <a:spLocks/>
            </p:cNvSpPr>
            <p:nvPr/>
          </p:nvSpPr>
          <p:spPr>
            <a:xfrm>
              <a:off x="6568617" y="2380317"/>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3B8C9C"/>
                  </a:solidFill>
                  <a:cs typeface="Arial" pitchFamily="34" charset="0"/>
                </a:rPr>
                <a:t>Engineering</a:t>
              </a:r>
              <a:endParaRPr lang="ko-KR" altLang="en-US" sz="2000" b="1" dirty="0">
                <a:solidFill>
                  <a:srgbClr val="3B8C9C"/>
                </a:solidFill>
                <a:cs typeface="Arial" pitchFamily="34" charset="0"/>
              </a:endParaRPr>
            </a:p>
          </p:txBody>
        </p:sp>
      </p:grpSp>
      <p:pic>
        <p:nvPicPr>
          <p:cNvPr id="32" name="Graphic 31" descr="Robot Hand with solid fill">
            <a:extLst>
              <a:ext uri="{FF2B5EF4-FFF2-40B4-BE49-F238E27FC236}">
                <a16:creationId xmlns:a16="http://schemas.microsoft.com/office/drawing/2014/main" id="{23637BFE-AFF3-B27D-16E5-DFFB70983805}"/>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8028784" y="3956696"/>
            <a:ext cx="384687" cy="384687"/>
          </a:xfrm>
          <a:prstGeom prst="rect">
            <a:avLst/>
          </a:prstGeom>
        </p:spPr>
      </p:pic>
      <p:grpSp>
        <p:nvGrpSpPr>
          <p:cNvPr id="33" name="그룹 4252">
            <a:extLst>
              <a:ext uri="{FF2B5EF4-FFF2-40B4-BE49-F238E27FC236}">
                <a16:creationId xmlns:a16="http://schemas.microsoft.com/office/drawing/2014/main" id="{7E08EB78-AD69-26DF-A5BC-E80BEABBAD81}"/>
              </a:ext>
            </a:extLst>
          </p:cNvPr>
          <p:cNvGrpSpPr/>
          <p:nvPr/>
        </p:nvGrpSpPr>
        <p:grpSpPr>
          <a:xfrm>
            <a:off x="8332899" y="5185759"/>
            <a:ext cx="3730918" cy="466533"/>
            <a:chOff x="5861972" y="2358545"/>
            <a:chExt cx="2389762" cy="466533"/>
          </a:xfrm>
        </p:grpSpPr>
        <p:cxnSp>
          <p:nvCxnSpPr>
            <p:cNvPr id="34" name="Straight Arrow Connector 33">
              <a:extLst>
                <a:ext uri="{FF2B5EF4-FFF2-40B4-BE49-F238E27FC236}">
                  <a16:creationId xmlns:a16="http://schemas.microsoft.com/office/drawing/2014/main" id="{6682B7C8-5DF2-7F39-8738-B16CEC1A5049}"/>
                </a:ext>
              </a:extLst>
            </p:cNvPr>
            <p:cNvCxnSpPr>
              <a:cxnSpLocks/>
            </p:cNvCxnSpPr>
            <p:nvPr/>
          </p:nvCxnSpPr>
          <p:spPr>
            <a:xfrm>
              <a:off x="5861972" y="2591811"/>
              <a:ext cx="306981" cy="0"/>
            </a:xfrm>
            <a:prstGeom prst="straightConnector1">
              <a:avLst/>
            </a:prstGeom>
            <a:ln w="38100">
              <a:solidFill>
                <a:srgbClr val="67A9B6"/>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055CBD4F-61F3-5898-FA29-C301E7152699}"/>
                </a:ext>
              </a:extLst>
            </p:cNvPr>
            <p:cNvSpPr txBox="1"/>
            <p:nvPr/>
          </p:nvSpPr>
          <p:spPr>
            <a:xfrm>
              <a:off x="6024762" y="2382027"/>
              <a:ext cx="608399" cy="400110"/>
            </a:xfrm>
            <a:prstGeom prst="rect">
              <a:avLst/>
            </a:prstGeom>
            <a:noFill/>
          </p:spPr>
          <p:txBody>
            <a:bodyPr wrap="square" rtlCol="0" anchor="ctr">
              <a:spAutoFit/>
            </a:bodyPr>
            <a:lstStyle/>
            <a:p>
              <a:pPr algn="ctr"/>
              <a:r>
                <a:rPr lang="en-US" altLang="ko-KR" sz="2000" b="1" dirty="0">
                  <a:solidFill>
                    <a:srgbClr val="67A9B6"/>
                  </a:solidFill>
                  <a:cs typeface="Arial" pitchFamily="34" charset="0"/>
                </a:rPr>
                <a:t>8%</a:t>
              </a:r>
              <a:endParaRPr lang="ko-KR" altLang="en-US" sz="1100" b="1" dirty="0">
                <a:solidFill>
                  <a:srgbClr val="67A9B6"/>
                </a:solidFill>
                <a:cs typeface="Arial" pitchFamily="34" charset="0"/>
              </a:endParaRPr>
            </a:p>
          </p:txBody>
        </p:sp>
        <p:sp>
          <p:nvSpPr>
            <p:cNvPr id="36" name="Text Placeholder 12">
              <a:extLst>
                <a:ext uri="{FF2B5EF4-FFF2-40B4-BE49-F238E27FC236}">
                  <a16:creationId xmlns:a16="http://schemas.microsoft.com/office/drawing/2014/main" id="{78E9328A-D11A-87F9-CD10-5931C866F531}"/>
                </a:ext>
              </a:extLst>
            </p:cNvPr>
            <p:cNvSpPr txBox="1">
              <a:spLocks/>
            </p:cNvSpPr>
            <p:nvPr/>
          </p:nvSpPr>
          <p:spPr>
            <a:xfrm>
              <a:off x="6433617" y="2358545"/>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67A9B6"/>
                  </a:solidFill>
                  <a:cs typeface="Arial" pitchFamily="34" charset="0"/>
                </a:rPr>
                <a:t>Social Sciences</a:t>
              </a:r>
              <a:endParaRPr lang="ko-KR" altLang="en-US" sz="2000" b="1" dirty="0">
                <a:solidFill>
                  <a:srgbClr val="67A9B6"/>
                </a:solidFill>
                <a:cs typeface="Arial" pitchFamily="34" charset="0"/>
              </a:endParaRPr>
            </a:p>
          </p:txBody>
        </p:sp>
      </p:grpSp>
      <p:grpSp>
        <p:nvGrpSpPr>
          <p:cNvPr id="37" name="그룹 4252">
            <a:extLst>
              <a:ext uri="{FF2B5EF4-FFF2-40B4-BE49-F238E27FC236}">
                <a16:creationId xmlns:a16="http://schemas.microsoft.com/office/drawing/2014/main" id="{433D926B-3020-04B1-3D7D-EE2918830462}"/>
              </a:ext>
            </a:extLst>
          </p:cNvPr>
          <p:cNvGrpSpPr/>
          <p:nvPr/>
        </p:nvGrpSpPr>
        <p:grpSpPr>
          <a:xfrm>
            <a:off x="7861300" y="5855794"/>
            <a:ext cx="3773850" cy="466533"/>
            <a:chOff x="5772142" y="2363810"/>
            <a:chExt cx="2417259" cy="466533"/>
          </a:xfrm>
        </p:grpSpPr>
        <p:cxnSp>
          <p:nvCxnSpPr>
            <p:cNvPr id="38" name="Straight Arrow Connector 37">
              <a:extLst>
                <a:ext uri="{FF2B5EF4-FFF2-40B4-BE49-F238E27FC236}">
                  <a16:creationId xmlns:a16="http://schemas.microsoft.com/office/drawing/2014/main" id="{145BF0B4-F503-85B6-A26E-77842E822424}"/>
                </a:ext>
              </a:extLst>
            </p:cNvPr>
            <p:cNvCxnSpPr>
              <a:cxnSpLocks/>
            </p:cNvCxnSpPr>
            <p:nvPr/>
          </p:nvCxnSpPr>
          <p:spPr>
            <a:xfrm>
              <a:off x="5772142" y="2591811"/>
              <a:ext cx="322407" cy="0"/>
            </a:xfrm>
            <a:prstGeom prst="straightConnector1">
              <a:avLst/>
            </a:prstGeom>
            <a:ln w="38100">
              <a:solidFill>
                <a:srgbClr val="96C5C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FA7EDDA3-070F-6E7F-B8BC-84AB94DC6222}"/>
                </a:ext>
              </a:extLst>
            </p:cNvPr>
            <p:cNvSpPr txBox="1"/>
            <p:nvPr/>
          </p:nvSpPr>
          <p:spPr>
            <a:xfrm>
              <a:off x="5950358" y="2366881"/>
              <a:ext cx="608399" cy="400110"/>
            </a:xfrm>
            <a:prstGeom prst="rect">
              <a:avLst/>
            </a:prstGeom>
            <a:noFill/>
          </p:spPr>
          <p:txBody>
            <a:bodyPr wrap="square" rtlCol="0" anchor="ctr">
              <a:spAutoFit/>
            </a:bodyPr>
            <a:lstStyle/>
            <a:p>
              <a:pPr algn="ctr"/>
              <a:r>
                <a:rPr lang="en-US" altLang="ko-KR" sz="2000" b="1" dirty="0">
                  <a:solidFill>
                    <a:srgbClr val="67A9B6"/>
                  </a:solidFill>
                  <a:cs typeface="Arial" pitchFamily="34" charset="0"/>
                </a:rPr>
                <a:t>4%</a:t>
              </a:r>
              <a:endParaRPr lang="ko-KR" altLang="en-US" sz="1100" b="1" dirty="0">
                <a:solidFill>
                  <a:srgbClr val="67A9B6"/>
                </a:solidFill>
                <a:cs typeface="Arial" pitchFamily="34" charset="0"/>
              </a:endParaRPr>
            </a:p>
          </p:txBody>
        </p:sp>
        <p:sp>
          <p:nvSpPr>
            <p:cNvPr id="40" name="Text Placeholder 12">
              <a:extLst>
                <a:ext uri="{FF2B5EF4-FFF2-40B4-BE49-F238E27FC236}">
                  <a16:creationId xmlns:a16="http://schemas.microsoft.com/office/drawing/2014/main" id="{880050B3-D798-3D36-3764-8D710055AEE7}"/>
                </a:ext>
              </a:extLst>
            </p:cNvPr>
            <p:cNvSpPr txBox="1">
              <a:spLocks/>
            </p:cNvSpPr>
            <p:nvPr/>
          </p:nvSpPr>
          <p:spPr>
            <a:xfrm>
              <a:off x="6371284" y="2363810"/>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67A9B6"/>
                  </a:solidFill>
                  <a:cs typeface="Arial" pitchFamily="34" charset="0"/>
                </a:rPr>
                <a:t>Business</a:t>
              </a:r>
              <a:endParaRPr lang="ko-KR" altLang="en-US" sz="2000" b="1" dirty="0">
                <a:solidFill>
                  <a:srgbClr val="67A9B6"/>
                </a:solidFill>
                <a:cs typeface="Arial" pitchFamily="34" charset="0"/>
              </a:endParaRPr>
            </a:p>
          </p:txBody>
        </p:sp>
      </p:grpSp>
      <p:grpSp>
        <p:nvGrpSpPr>
          <p:cNvPr id="41" name="그룹 4252">
            <a:extLst>
              <a:ext uri="{FF2B5EF4-FFF2-40B4-BE49-F238E27FC236}">
                <a16:creationId xmlns:a16="http://schemas.microsoft.com/office/drawing/2014/main" id="{859DC744-97CB-14E0-1365-061836D27C16}"/>
              </a:ext>
            </a:extLst>
          </p:cNvPr>
          <p:cNvGrpSpPr/>
          <p:nvPr/>
        </p:nvGrpSpPr>
        <p:grpSpPr>
          <a:xfrm>
            <a:off x="7460891" y="6253601"/>
            <a:ext cx="4337999" cy="474801"/>
            <a:chOff x="5509046" y="2350277"/>
            <a:chExt cx="2633516" cy="474801"/>
          </a:xfrm>
        </p:grpSpPr>
        <p:cxnSp>
          <p:nvCxnSpPr>
            <p:cNvPr id="42" name="Straight Arrow Connector 41">
              <a:extLst>
                <a:ext uri="{FF2B5EF4-FFF2-40B4-BE49-F238E27FC236}">
                  <a16:creationId xmlns:a16="http://schemas.microsoft.com/office/drawing/2014/main" id="{5EC58F10-F0ED-453A-308B-4BC186E99A0E}"/>
                </a:ext>
              </a:extLst>
            </p:cNvPr>
            <p:cNvCxnSpPr>
              <a:cxnSpLocks/>
            </p:cNvCxnSpPr>
            <p:nvPr/>
          </p:nvCxnSpPr>
          <p:spPr>
            <a:xfrm>
              <a:off x="5509046" y="2591811"/>
              <a:ext cx="549262" cy="0"/>
            </a:xfrm>
            <a:prstGeom prst="straightConnector1">
              <a:avLst/>
            </a:prstGeom>
            <a:ln w="38100">
              <a:solidFill>
                <a:srgbClr val="96C5C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2C515046-1FA9-8DE1-F12F-7D40F49028B1}"/>
                </a:ext>
              </a:extLst>
            </p:cNvPr>
            <p:cNvSpPr txBox="1"/>
            <p:nvPr/>
          </p:nvSpPr>
          <p:spPr>
            <a:xfrm>
              <a:off x="6002229" y="2350277"/>
              <a:ext cx="420253" cy="400110"/>
            </a:xfrm>
            <a:prstGeom prst="rect">
              <a:avLst/>
            </a:prstGeom>
            <a:noFill/>
          </p:spPr>
          <p:txBody>
            <a:bodyPr wrap="square" rtlCol="0" anchor="ctr">
              <a:spAutoFit/>
            </a:bodyPr>
            <a:lstStyle/>
            <a:p>
              <a:pPr algn="ctr"/>
              <a:r>
                <a:rPr lang="en-US" altLang="ko-KR" sz="2000" b="1" dirty="0">
                  <a:solidFill>
                    <a:srgbClr val="67A9B6"/>
                  </a:solidFill>
                  <a:cs typeface="Arial" pitchFamily="34" charset="0"/>
                </a:rPr>
                <a:t>4%</a:t>
              </a:r>
              <a:endParaRPr lang="ko-KR" altLang="en-US" sz="1100" b="1" dirty="0">
                <a:solidFill>
                  <a:srgbClr val="67A9B6"/>
                </a:solidFill>
                <a:cs typeface="Arial" pitchFamily="34" charset="0"/>
              </a:endParaRPr>
            </a:p>
          </p:txBody>
        </p:sp>
        <p:sp>
          <p:nvSpPr>
            <p:cNvPr id="44" name="Text Placeholder 12">
              <a:extLst>
                <a:ext uri="{FF2B5EF4-FFF2-40B4-BE49-F238E27FC236}">
                  <a16:creationId xmlns:a16="http://schemas.microsoft.com/office/drawing/2014/main" id="{BD3E29D1-D4CF-B219-B0AC-1061A779FAFF}"/>
                </a:ext>
              </a:extLst>
            </p:cNvPr>
            <p:cNvSpPr txBox="1">
              <a:spLocks/>
            </p:cNvSpPr>
            <p:nvPr/>
          </p:nvSpPr>
          <p:spPr>
            <a:xfrm>
              <a:off x="6324445" y="2358545"/>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67A9B6"/>
                  </a:solidFill>
                  <a:cs typeface="Arial" pitchFamily="34" charset="0"/>
                </a:rPr>
                <a:t>Education</a:t>
              </a:r>
              <a:endParaRPr lang="ko-KR" altLang="en-US" sz="2000" b="1" dirty="0">
                <a:solidFill>
                  <a:srgbClr val="67A9B6"/>
                </a:solidFill>
                <a:cs typeface="Arial" pitchFamily="34" charset="0"/>
              </a:endParaRPr>
            </a:p>
          </p:txBody>
        </p:sp>
      </p:grpSp>
      <p:pic>
        <p:nvPicPr>
          <p:cNvPr id="46" name="Graphic 45" descr="Social network with solid fill">
            <a:extLst>
              <a:ext uri="{FF2B5EF4-FFF2-40B4-BE49-F238E27FC236}">
                <a16:creationId xmlns:a16="http://schemas.microsoft.com/office/drawing/2014/main" id="{C011E3DA-F7F1-7481-BB20-C1399843D9F8}"/>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7791666" y="5106194"/>
            <a:ext cx="407291" cy="407291"/>
          </a:xfrm>
          <a:prstGeom prst="rect">
            <a:avLst/>
          </a:prstGeom>
        </p:spPr>
      </p:pic>
      <p:pic>
        <p:nvPicPr>
          <p:cNvPr id="47" name="Graphic 46" descr="Briefcase with solid fill">
            <a:extLst>
              <a:ext uri="{FF2B5EF4-FFF2-40B4-BE49-F238E27FC236}">
                <a16:creationId xmlns:a16="http://schemas.microsoft.com/office/drawing/2014/main" id="{ED6FB7F2-6A14-4312-342B-99A09C6F21DE}"/>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7425167" y="5775802"/>
            <a:ext cx="329430" cy="329427"/>
          </a:xfrm>
          <a:prstGeom prst="rect">
            <a:avLst/>
          </a:prstGeom>
        </p:spPr>
      </p:pic>
      <p:pic>
        <p:nvPicPr>
          <p:cNvPr id="48" name="Graphic 47" descr="Classroom with solid fill">
            <a:extLst>
              <a:ext uri="{FF2B5EF4-FFF2-40B4-BE49-F238E27FC236}">
                <a16:creationId xmlns:a16="http://schemas.microsoft.com/office/drawing/2014/main" id="{F774ACBB-AC40-CCDF-5B70-70B9FAAC7728}"/>
              </a:ext>
            </a:extLst>
          </p:cNvPr>
          <p:cNvPicPr>
            <a:picLocks noChangeAspect="1"/>
          </p:cNvPicPr>
          <p:nvPr/>
        </p:nvPicPr>
        <p:blipFill>
          <a:blip r:embed="rId12">
            <a:extLst>
              <a:ext uri="{96DAC541-7B7A-43D3-8B79-37D633B846F1}">
                <asvg:svgBlip xmlns:asvg="http://schemas.microsoft.com/office/drawing/2016/SVG/main" r:embed="rId13"/>
              </a:ext>
            </a:extLst>
          </a:blip>
          <a:srcRect/>
          <a:stretch/>
        </p:blipFill>
        <p:spPr>
          <a:xfrm>
            <a:off x="7061143" y="6105229"/>
            <a:ext cx="319424" cy="319424"/>
          </a:xfrm>
          <a:prstGeom prst="rect">
            <a:avLst/>
          </a:prstGeom>
        </p:spPr>
      </p:pic>
      <p:sp>
        <p:nvSpPr>
          <p:cNvPr id="5" name="TextBox 4">
            <a:extLst>
              <a:ext uri="{FF2B5EF4-FFF2-40B4-BE49-F238E27FC236}">
                <a16:creationId xmlns:a16="http://schemas.microsoft.com/office/drawing/2014/main" id="{CA4AEA4F-F0F5-1B01-D427-110EAF4B9A44}"/>
              </a:ext>
            </a:extLst>
          </p:cNvPr>
          <p:cNvSpPr txBox="1"/>
          <p:nvPr/>
        </p:nvSpPr>
        <p:spPr>
          <a:xfrm>
            <a:off x="6723721" y="5000959"/>
            <a:ext cx="909533" cy="338554"/>
          </a:xfrm>
          <a:prstGeom prst="rect">
            <a:avLst/>
          </a:prstGeom>
          <a:noFill/>
        </p:spPr>
        <p:txBody>
          <a:bodyPr wrap="square" rtlCol="0" anchor="ctr">
            <a:spAutoFit/>
          </a:bodyPr>
          <a:lstStyle/>
          <a:p>
            <a:pPr algn="ctr"/>
            <a:r>
              <a:rPr lang="en-US" altLang="ko-KR" sz="1600" b="1" dirty="0">
                <a:solidFill>
                  <a:schemeClr val="bg1"/>
                </a:solidFill>
                <a:cs typeface="Arial" pitchFamily="34" charset="0"/>
              </a:rPr>
              <a:t>13%</a:t>
            </a:r>
            <a:endParaRPr lang="ko-KR" altLang="en-US" sz="1600" b="1" dirty="0">
              <a:solidFill>
                <a:schemeClr val="bg1"/>
              </a:solidFill>
              <a:cs typeface="Arial" pitchFamily="34" charset="0"/>
            </a:endParaRPr>
          </a:p>
        </p:txBody>
      </p:sp>
    </p:spTree>
    <p:extLst>
      <p:ext uri="{BB962C8B-B14F-4D97-AF65-F5344CB8AC3E}">
        <p14:creationId xmlns:p14="http://schemas.microsoft.com/office/powerpoint/2010/main" val="402851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45997-7EF9-19E5-FE22-3D2EDE5066C9}"/>
            </a:ext>
          </a:extLst>
        </p:cNvPr>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E9C5FA95-7F7A-0C10-1F8C-D2EA09749ECC}"/>
              </a:ext>
            </a:extLst>
          </p:cNvPr>
          <p:cNvGraphicFramePr>
            <a:graphicFrameLocks noGrp="1"/>
          </p:cNvGraphicFramePr>
          <p:nvPr>
            <p:extLst>
              <p:ext uri="{D42A27DB-BD31-4B8C-83A1-F6EECF244321}">
                <p14:modId xmlns:p14="http://schemas.microsoft.com/office/powerpoint/2010/main" val="4209528634"/>
              </p:ext>
            </p:extLst>
          </p:nvPr>
        </p:nvGraphicFramePr>
        <p:xfrm>
          <a:off x="2896904" y="1346357"/>
          <a:ext cx="5608320" cy="57505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a:extLst>
              <a:ext uri="{FF2B5EF4-FFF2-40B4-BE49-F238E27FC236}">
                <a16:creationId xmlns:a16="http://schemas.microsoft.com/office/drawing/2014/main" id="{2B563E19-B8BE-2E02-1656-F4ED00BEE179}"/>
              </a:ext>
            </a:extLst>
          </p:cNvPr>
          <p:cNvGraphicFramePr>
            <a:graphicFrameLocks noGrp="1"/>
          </p:cNvGraphicFramePr>
          <p:nvPr>
            <p:extLst>
              <p:ext uri="{D42A27DB-BD31-4B8C-83A1-F6EECF244321}">
                <p14:modId xmlns:p14="http://schemas.microsoft.com/office/powerpoint/2010/main" val="2430851183"/>
              </p:ext>
            </p:extLst>
          </p:nvPr>
        </p:nvGraphicFramePr>
        <p:xfrm>
          <a:off x="2340428" y="1414345"/>
          <a:ext cx="6564407" cy="575055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A7B0E5CE-5F20-A1F0-5860-896F72B28C86}"/>
              </a:ext>
            </a:extLst>
          </p:cNvPr>
          <p:cNvGraphicFramePr>
            <a:graphicFrameLocks noGrp="1"/>
          </p:cNvGraphicFramePr>
          <p:nvPr>
            <p:extLst>
              <p:ext uri="{D42A27DB-BD31-4B8C-83A1-F6EECF244321}">
                <p14:modId xmlns:p14="http://schemas.microsoft.com/office/powerpoint/2010/main" val="156301503"/>
              </p:ext>
            </p:extLst>
          </p:nvPr>
        </p:nvGraphicFramePr>
        <p:xfrm>
          <a:off x="3222024" y="1876859"/>
          <a:ext cx="4887468" cy="4887468"/>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B9395D41-C64E-7920-AB7B-96171E0A74C4}"/>
              </a:ext>
            </a:extLst>
          </p:cNvPr>
          <p:cNvSpPr>
            <a:spLocks noGrp="1"/>
          </p:cNvSpPr>
          <p:nvPr>
            <p:ph type="title"/>
          </p:nvPr>
        </p:nvSpPr>
        <p:spPr>
          <a:xfrm>
            <a:off x="838200" y="24652"/>
            <a:ext cx="10515600" cy="675735"/>
          </a:xfrm>
        </p:spPr>
        <p:txBody>
          <a:bodyPr>
            <a:normAutofit/>
          </a:bodyPr>
          <a:lstStyle/>
          <a:p>
            <a:r>
              <a:rPr lang="en-US" sz="3200" dirty="0"/>
              <a:t>2025 rootEd AK Students by Pathway</a:t>
            </a:r>
          </a:p>
        </p:txBody>
      </p:sp>
      <p:sp>
        <p:nvSpPr>
          <p:cNvPr id="4" name="Slide Number Placeholder 3">
            <a:extLst>
              <a:ext uri="{FF2B5EF4-FFF2-40B4-BE49-F238E27FC236}">
                <a16:creationId xmlns:a16="http://schemas.microsoft.com/office/drawing/2014/main" id="{FCE2E946-7EA0-1DD2-4BBA-3DEFCB101F2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17</a:t>
            </a:fld>
            <a:endParaRPr lang="en-US"/>
          </a:p>
        </p:txBody>
      </p:sp>
      <p:sp>
        <p:nvSpPr>
          <p:cNvPr id="13" name="TextBox 12">
            <a:extLst>
              <a:ext uri="{FF2B5EF4-FFF2-40B4-BE49-F238E27FC236}">
                <a16:creationId xmlns:a16="http://schemas.microsoft.com/office/drawing/2014/main" id="{C97F8088-7741-A2D7-5F20-A2BEAF7B6841}"/>
              </a:ext>
            </a:extLst>
          </p:cNvPr>
          <p:cNvSpPr txBox="1"/>
          <p:nvPr/>
        </p:nvSpPr>
        <p:spPr>
          <a:xfrm>
            <a:off x="6551359" y="2876525"/>
            <a:ext cx="909533" cy="338554"/>
          </a:xfrm>
          <a:prstGeom prst="rect">
            <a:avLst/>
          </a:prstGeom>
          <a:noFill/>
        </p:spPr>
        <p:txBody>
          <a:bodyPr wrap="square" rtlCol="0" anchor="ctr">
            <a:spAutoFit/>
          </a:bodyPr>
          <a:lstStyle/>
          <a:p>
            <a:pPr algn="ctr"/>
            <a:r>
              <a:rPr lang="en-US" altLang="ko-KR" sz="1600" b="1" dirty="0">
                <a:solidFill>
                  <a:schemeClr val="bg1"/>
                </a:solidFill>
                <a:cs typeface="Arial" pitchFamily="34" charset="0"/>
              </a:rPr>
              <a:t>23%</a:t>
            </a:r>
            <a:endParaRPr lang="ko-KR" altLang="en-US" sz="1600" b="1" dirty="0">
              <a:solidFill>
                <a:schemeClr val="bg1"/>
              </a:solidFill>
              <a:cs typeface="Arial" pitchFamily="34" charset="0"/>
            </a:endParaRPr>
          </a:p>
        </p:txBody>
      </p:sp>
      <p:sp>
        <p:nvSpPr>
          <p:cNvPr id="17" name="TextBox 16">
            <a:extLst>
              <a:ext uri="{FF2B5EF4-FFF2-40B4-BE49-F238E27FC236}">
                <a16:creationId xmlns:a16="http://schemas.microsoft.com/office/drawing/2014/main" id="{96BB9C04-2673-702B-CD55-7117470D34D7}"/>
              </a:ext>
            </a:extLst>
          </p:cNvPr>
          <p:cNvSpPr txBox="1"/>
          <p:nvPr/>
        </p:nvSpPr>
        <p:spPr>
          <a:xfrm>
            <a:off x="5644075" y="829173"/>
            <a:ext cx="4425211" cy="400110"/>
          </a:xfrm>
          <a:prstGeom prst="rect">
            <a:avLst/>
          </a:prstGeom>
          <a:noFill/>
        </p:spPr>
        <p:txBody>
          <a:bodyPr wrap="square" rtlCol="0">
            <a:spAutoFit/>
          </a:bodyPr>
          <a:lstStyle/>
          <a:p>
            <a:r>
              <a:rPr lang="en-US" sz="2000" b="1" cap="all" dirty="0">
                <a:solidFill>
                  <a:srgbClr val="248CAA"/>
                </a:solidFill>
              </a:rPr>
              <a:t>Career Training programs</a:t>
            </a:r>
          </a:p>
        </p:txBody>
      </p:sp>
      <p:grpSp>
        <p:nvGrpSpPr>
          <p:cNvPr id="8" name="그룹 4252">
            <a:extLst>
              <a:ext uri="{FF2B5EF4-FFF2-40B4-BE49-F238E27FC236}">
                <a16:creationId xmlns:a16="http://schemas.microsoft.com/office/drawing/2014/main" id="{B556C7F7-AB9F-148B-390A-A4849095EC83}"/>
              </a:ext>
            </a:extLst>
          </p:cNvPr>
          <p:cNvGrpSpPr/>
          <p:nvPr/>
        </p:nvGrpSpPr>
        <p:grpSpPr>
          <a:xfrm>
            <a:off x="6501147" y="1339114"/>
            <a:ext cx="4008154" cy="472235"/>
            <a:chOff x="5861972" y="2391755"/>
            <a:chExt cx="2567339" cy="472235"/>
          </a:xfrm>
        </p:grpSpPr>
        <p:cxnSp>
          <p:nvCxnSpPr>
            <p:cNvPr id="9" name="Straight Arrow Connector 28">
              <a:extLst>
                <a:ext uri="{FF2B5EF4-FFF2-40B4-BE49-F238E27FC236}">
                  <a16:creationId xmlns:a16="http://schemas.microsoft.com/office/drawing/2014/main" id="{F1EDDACD-370F-DF84-E7A6-E24FBA8112E3}"/>
                </a:ext>
              </a:extLst>
            </p:cNvPr>
            <p:cNvCxnSpPr>
              <a:cxnSpLocks/>
            </p:cNvCxnSpPr>
            <p:nvPr/>
          </p:nvCxnSpPr>
          <p:spPr>
            <a:xfrm>
              <a:off x="5861972" y="2591811"/>
              <a:ext cx="419964" cy="0"/>
            </a:xfrm>
            <a:prstGeom prst="straightConnector1">
              <a:avLst/>
            </a:prstGeom>
            <a:ln w="38100">
              <a:solidFill>
                <a:srgbClr val="1E6E7E"/>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A424DA6-0B12-EF3C-31A6-08E884BD388D}"/>
                </a:ext>
              </a:extLst>
            </p:cNvPr>
            <p:cNvSpPr txBox="1"/>
            <p:nvPr/>
          </p:nvSpPr>
          <p:spPr>
            <a:xfrm>
              <a:off x="6165089" y="2391755"/>
              <a:ext cx="608399" cy="400110"/>
            </a:xfrm>
            <a:prstGeom prst="rect">
              <a:avLst/>
            </a:prstGeom>
            <a:noFill/>
          </p:spPr>
          <p:txBody>
            <a:bodyPr wrap="square" rtlCol="0" anchor="ctr">
              <a:spAutoFit/>
            </a:bodyPr>
            <a:lstStyle/>
            <a:p>
              <a:pPr algn="ctr"/>
              <a:r>
                <a:rPr lang="en-US" altLang="ko-KR" sz="2000" b="1" dirty="0">
                  <a:solidFill>
                    <a:srgbClr val="127387"/>
                  </a:solidFill>
                  <a:cs typeface="Arial" pitchFamily="34" charset="0"/>
                </a:rPr>
                <a:t>13%</a:t>
              </a:r>
              <a:endParaRPr lang="ko-KR" altLang="en-US" sz="1100" b="1" dirty="0">
                <a:solidFill>
                  <a:srgbClr val="127387"/>
                </a:solidFill>
                <a:cs typeface="Arial" pitchFamily="34" charset="0"/>
              </a:endParaRPr>
            </a:p>
          </p:txBody>
        </p:sp>
        <p:sp>
          <p:nvSpPr>
            <p:cNvPr id="24" name="Text Placeholder 12">
              <a:extLst>
                <a:ext uri="{FF2B5EF4-FFF2-40B4-BE49-F238E27FC236}">
                  <a16:creationId xmlns:a16="http://schemas.microsoft.com/office/drawing/2014/main" id="{AB651AF3-B9CD-D84A-6FB8-EDA70CD81BB5}"/>
                </a:ext>
              </a:extLst>
            </p:cNvPr>
            <p:cNvSpPr txBox="1">
              <a:spLocks/>
            </p:cNvSpPr>
            <p:nvPr/>
          </p:nvSpPr>
          <p:spPr>
            <a:xfrm>
              <a:off x="6611193" y="2397457"/>
              <a:ext cx="1818118"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127387"/>
                  </a:solidFill>
                  <a:cs typeface="Arial" pitchFamily="34" charset="0"/>
                </a:rPr>
                <a:t>Lineman</a:t>
              </a:r>
              <a:endParaRPr lang="ko-KR" altLang="en-US" sz="2000" b="1" dirty="0">
                <a:solidFill>
                  <a:srgbClr val="127387"/>
                </a:solidFill>
                <a:cs typeface="Arial" pitchFamily="34" charset="0"/>
              </a:endParaRPr>
            </a:p>
          </p:txBody>
        </p:sp>
      </p:grpSp>
      <p:grpSp>
        <p:nvGrpSpPr>
          <p:cNvPr id="28" name="그룹 4252">
            <a:extLst>
              <a:ext uri="{FF2B5EF4-FFF2-40B4-BE49-F238E27FC236}">
                <a16:creationId xmlns:a16="http://schemas.microsoft.com/office/drawing/2014/main" id="{2E7669F4-CC28-CA67-551E-315F0E8F6462}"/>
              </a:ext>
            </a:extLst>
          </p:cNvPr>
          <p:cNvGrpSpPr/>
          <p:nvPr/>
        </p:nvGrpSpPr>
        <p:grpSpPr>
          <a:xfrm>
            <a:off x="7324255" y="1787463"/>
            <a:ext cx="3941682" cy="466533"/>
            <a:chOff x="5861972" y="2358545"/>
            <a:chExt cx="2524762" cy="466533"/>
          </a:xfrm>
        </p:grpSpPr>
        <p:cxnSp>
          <p:nvCxnSpPr>
            <p:cNvPr id="29" name="Straight Arrow Connector 28">
              <a:extLst>
                <a:ext uri="{FF2B5EF4-FFF2-40B4-BE49-F238E27FC236}">
                  <a16:creationId xmlns:a16="http://schemas.microsoft.com/office/drawing/2014/main" id="{E5D95945-9F4E-5EA3-FCCC-6126BA7774D4}"/>
                </a:ext>
              </a:extLst>
            </p:cNvPr>
            <p:cNvCxnSpPr>
              <a:cxnSpLocks/>
            </p:cNvCxnSpPr>
            <p:nvPr/>
          </p:nvCxnSpPr>
          <p:spPr>
            <a:xfrm>
              <a:off x="5861972" y="2591811"/>
              <a:ext cx="340108" cy="0"/>
            </a:xfrm>
            <a:prstGeom prst="straightConnector1">
              <a:avLst/>
            </a:prstGeom>
            <a:ln w="38100">
              <a:solidFill>
                <a:srgbClr val="3B8C9C"/>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4C05A29D-7837-E411-A94C-D420B405B85C}"/>
                </a:ext>
              </a:extLst>
            </p:cNvPr>
            <p:cNvSpPr txBox="1"/>
            <p:nvPr/>
          </p:nvSpPr>
          <p:spPr>
            <a:xfrm>
              <a:off x="6097978" y="2382027"/>
              <a:ext cx="608399" cy="400110"/>
            </a:xfrm>
            <a:prstGeom prst="rect">
              <a:avLst/>
            </a:prstGeom>
            <a:noFill/>
          </p:spPr>
          <p:txBody>
            <a:bodyPr wrap="square" rtlCol="0" anchor="ctr">
              <a:spAutoFit/>
            </a:bodyPr>
            <a:lstStyle/>
            <a:p>
              <a:pPr algn="ctr"/>
              <a:r>
                <a:rPr lang="en-US" altLang="ko-KR" sz="2000" b="1" dirty="0">
                  <a:solidFill>
                    <a:srgbClr val="3B8C9C"/>
                  </a:solidFill>
                  <a:cs typeface="Arial" pitchFamily="34" charset="0"/>
                </a:rPr>
                <a:t>13%</a:t>
              </a:r>
              <a:endParaRPr lang="ko-KR" altLang="en-US" sz="1100" b="1" dirty="0">
                <a:solidFill>
                  <a:srgbClr val="3B8C9C"/>
                </a:solidFill>
                <a:cs typeface="Arial" pitchFamily="34" charset="0"/>
              </a:endParaRPr>
            </a:p>
          </p:txBody>
        </p:sp>
        <p:sp>
          <p:nvSpPr>
            <p:cNvPr id="31" name="Text Placeholder 12">
              <a:extLst>
                <a:ext uri="{FF2B5EF4-FFF2-40B4-BE49-F238E27FC236}">
                  <a16:creationId xmlns:a16="http://schemas.microsoft.com/office/drawing/2014/main" id="{F730A274-3FBA-BD0B-C17C-5F2CB2245777}"/>
                </a:ext>
              </a:extLst>
            </p:cNvPr>
            <p:cNvSpPr txBox="1">
              <a:spLocks/>
            </p:cNvSpPr>
            <p:nvPr/>
          </p:nvSpPr>
          <p:spPr>
            <a:xfrm>
              <a:off x="6568617" y="2358545"/>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3B8C9C"/>
                  </a:solidFill>
                  <a:cs typeface="Arial" pitchFamily="34" charset="0"/>
                </a:rPr>
                <a:t>Mechanic</a:t>
              </a:r>
              <a:endParaRPr lang="ko-KR" altLang="en-US" sz="2000" b="1" dirty="0">
                <a:solidFill>
                  <a:srgbClr val="3B8C9C"/>
                </a:solidFill>
                <a:cs typeface="Arial" pitchFamily="34" charset="0"/>
              </a:endParaRPr>
            </a:p>
          </p:txBody>
        </p:sp>
      </p:grpSp>
      <p:grpSp>
        <p:nvGrpSpPr>
          <p:cNvPr id="33" name="그룹 4252">
            <a:extLst>
              <a:ext uri="{FF2B5EF4-FFF2-40B4-BE49-F238E27FC236}">
                <a16:creationId xmlns:a16="http://schemas.microsoft.com/office/drawing/2014/main" id="{D5E6C26C-D047-186A-49B0-33D3B9FED9F6}"/>
              </a:ext>
            </a:extLst>
          </p:cNvPr>
          <p:cNvGrpSpPr/>
          <p:nvPr/>
        </p:nvGrpSpPr>
        <p:grpSpPr>
          <a:xfrm>
            <a:off x="7855733" y="2350363"/>
            <a:ext cx="3730918" cy="466533"/>
            <a:chOff x="5861972" y="2358545"/>
            <a:chExt cx="2389762" cy="466533"/>
          </a:xfrm>
        </p:grpSpPr>
        <p:cxnSp>
          <p:nvCxnSpPr>
            <p:cNvPr id="34" name="Straight Arrow Connector 33">
              <a:extLst>
                <a:ext uri="{FF2B5EF4-FFF2-40B4-BE49-F238E27FC236}">
                  <a16:creationId xmlns:a16="http://schemas.microsoft.com/office/drawing/2014/main" id="{F5D104C7-8521-4266-5E92-ABE4A77CDD1B}"/>
                </a:ext>
              </a:extLst>
            </p:cNvPr>
            <p:cNvCxnSpPr>
              <a:cxnSpLocks/>
            </p:cNvCxnSpPr>
            <p:nvPr/>
          </p:nvCxnSpPr>
          <p:spPr>
            <a:xfrm>
              <a:off x="5861972" y="2591811"/>
              <a:ext cx="306981" cy="0"/>
            </a:xfrm>
            <a:prstGeom prst="straightConnector1">
              <a:avLst/>
            </a:prstGeom>
            <a:ln w="38100">
              <a:solidFill>
                <a:srgbClr val="67A9B6"/>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0267DAC-F4C9-7971-2976-AC2DC00EEC26}"/>
                </a:ext>
              </a:extLst>
            </p:cNvPr>
            <p:cNvSpPr txBox="1"/>
            <p:nvPr/>
          </p:nvSpPr>
          <p:spPr>
            <a:xfrm>
              <a:off x="6024762" y="2382027"/>
              <a:ext cx="608399" cy="400110"/>
            </a:xfrm>
            <a:prstGeom prst="rect">
              <a:avLst/>
            </a:prstGeom>
            <a:noFill/>
          </p:spPr>
          <p:txBody>
            <a:bodyPr wrap="square" rtlCol="0" anchor="ctr">
              <a:spAutoFit/>
            </a:bodyPr>
            <a:lstStyle/>
            <a:p>
              <a:pPr algn="ctr"/>
              <a:r>
                <a:rPr lang="en-US" altLang="ko-KR" sz="2000" b="1" dirty="0">
                  <a:solidFill>
                    <a:srgbClr val="67A9B6"/>
                  </a:solidFill>
                  <a:cs typeface="Arial" pitchFamily="34" charset="0"/>
                </a:rPr>
                <a:t>7%</a:t>
              </a:r>
              <a:endParaRPr lang="ko-KR" altLang="en-US" sz="1100" b="1" dirty="0">
                <a:solidFill>
                  <a:srgbClr val="67A9B6"/>
                </a:solidFill>
                <a:cs typeface="Arial" pitchFamily="34" charset="0"/>
              </a:endParaRPr>
            </a:p>
          </p:txBody>
        </p:sp>
        <p:sp>
          <p:nvSpPr>
            <p:cNvPr id="36" name="Text Placeholder 12">
              <a:extLst>
                <a:ext uri="{FF2B5EF4-FFF2-40B4-BE49-F238E27FC236}">
                  <a16:creationId xmlns:a16="http://schemas.microsoft.com/office/drawing/2014/main" id="{920AA6DF-9710-D091-C955-E14D45BE8897}"/>
                </a:ext>
              </a:extLst>
            </p:cNvPr>
            <p:cNvSpPr txBox="1">
              <a:spLocks/>
            </p:cNvSpPr>
            <p:nvPr/>
          </p:nvSpPr>
          <p:spPr>
            <a:xfrm>
              <a:off x="6433617" y="2358545"/>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67A9B6"/>
                  </a:solidFill>
                  <a:cs typeface="Arial" pitchFamily="34" charset="0"/>
                </a:rPr>
                <a:t>Electrician</a:t>
              </a:r>
              <a:endParaRPr lang="ko-KR" altLang="en-US" sz="2000" b="1" dirty="0">
                <a:solidFill>
                  <a:srgbClr val="67A9B6"/>
                </a:solidFill>
                <a:cs typeface="Arial" pitchFamily="34" charset="0"/>
              </a:endParaRPr>
            </a:p>
          </p:txBody>
        </p:sp>
      </p:grpSp>
      <p:grpSp>
        <p:nvGrpSpPr>
          <p:cNvPr id="37" name="그룹 4252">
            <a:extLst>
              <a:ext uri="{FF2B5EF4-FFF2-40B4-BE49-F238E27FC236}">
                <a16:creationId xmlns:a16="http://schemas.microsoft.com/office/drawing/2014/main" id="{39E35799-66AB-E164-DCEC-8D37489B4CE7}"/>
              </a:ext>
            </a:extLst>
          </p:cNvPr>
          <p:cNvGrpSpPr/>
          <p:nvPr/>
        </p:nvGrpSpPr>
        <p:grpSpPr>
          <a:xfrm>
            <a:off x="8212656" y="2884884"/>
            <a:ext cx="3633606" cy="466533"/>
            <a:chOff x="5861972" y="2352924"/>
            <a:chExt cx="2327428" cy="466533"/>
          </a:xfrm>
        </p:grpSpPr>
        <p:cxnSp>
          <p:nvCxnSpPr>
            <p:cNvPr id="38" name="Straight Arrow Connector 37">
              <a:extLst>
                <a:ext uri="{FF2B5EF4-FFF2-40B4-BE49-F238E27FC236}">
                  <a16:creationId xmlns:a16="http://schemas.microsoft.com/office/drawing/2014/main" id="{3943012D-3297-3882-118B-A124BE1F3796}"/>
                </a:ext>
              </a:extLst>
            </p:cNvPr>
            <p:cNvCxnSpPr>
              <a:cxnSpLocks/>
            </p:cNvCxnSpPr>
            <p:nvPr/>
          </p:nvCxnSpPr>
          <p:spPr>
            <a:xfrm>
              <a:off x="5861972" y="2591811"/>
              <a:ext cx="232577" cy="0"/>
            </a:xfrm>
            <a:prstGeom prst="straightConnector1">
              <a:avLst/>
            </a:prstGeom>
            <a:ln w="38100">
              <a:solidFill>
                <a:srgbClr val="78C3D2"/>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D1CABF2C-31A5-FD17-F7FF-B3DE246D44D4}"/>
                </a:ext>
              </a:extLst>
            </p:cNvPr>
            <p:cNvSpPr txBox="1"/>
            <p:nvPr/>
          </p:nvSpPr>
          <p:spPr>
            <a:xfrm>
              <a:off x="5950358" y="2366881"/>
              <a:ext cx="608399" cy="400110"/>
            </a:xfrm>
            <a:prstGeom prst="rect">
              <a:avLst/>
            </a:prstGeom>
            <a:noFill/>
          </p:spPr>
          <p:txBody>
            <a:bodyPr wrap="square" rtlCol="0" anchor="ctr">
              <a:spAutoFit/>
            </a:bodyPr>
            <a:lstStyle/>
            <a:p>
              <a:pPr algn="ctr"/>
              <a:r>
                <a:rPr lang="en-US" altLang="ko-KR" sz="2000" b="1" dirty="0">
                  <a:solidFill>
                    <a:srgbClr val="78C3D2"/>
                  </a:solidFill>
                  <a:cs typeface="Arial" pitchFamily="34" charset="0"/>
                </a:rPr>
                <a:t>7%</a:t>
              </a:r>
              <a:endParaRPr lang="ko-KR" altLang="en-US" sz="1100" b="1" dirty="0">
                <a:solidFill>
                  <a:srgbClr val="78C3D2"/>
                </a:solidFill>
                <a:cs typeface="Arial" pitchFamily="34" charset="0"/>
              </a:endParaRPr>
            </a:p>
          </p:txBody>
        </p:sp>
        <p:sp>
          <p:nvSpPr>
            <p:cNvPr id="40" name="Text Placeholder 12">
              <a:extLst>
                <a:ext uri="{FF2B5EF4-FFF2-40B4-BE49-F238E27FC236}">
                  <a16:creationId xmlns:a16="http://schemas.microsoft.com/office/drawing/2014/main" id="{957612CB-3833-CD7D-B8F8-7E5CD2F0FB5E}"/>
                </a:ext>
              </a:extLst>
            </p:cNvPr>
            <p:cNvSpPr txBox="1">
              <a:spLocks/>
            </p:cNvSpPr>
            <p:nvPr/>
          </p:nvSpPr>
          <p:spPr>
            <a:xfrm>
              <a:off x="6371283" y="2352924"/>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78C3D2"/>
                  </a:solidFill>
                  <a:cs typeface="Arial" pitchFamily="34" charset="0"/>
                </a:rPr>
                <a:t>Health Care</a:t>
              </a:r>
              <a:endParaRPr lang="ko-KR" altLang="en-US" sz="2000" b="1" dirty="0">
                <a:solidFill>
                  <a:srgbClr val="78C3D2"/>
                </a:solidFill>
                <a:cs typeface="Arial" pitchFamily="34" charset="0"/>
              </a:endParaRPr>
            </a:p>
          </p:txBody>
        </p:sp>
      </p:grpSp>
      <p:grpSp>
        <p:nvGrpSpPr>
          <p:cNvPr id="41" name="그룹 4252">
            <a:extLst>
              <a:ext uri="{FF2B5EF4-FFF2-40B4-BE49-F238E27FC236}">
                <a16:creationId xmlns:a16="http://schemas.microsoft.com/office/drawing/2014/main" id="{FEDE5AB9-06E6-8BC6-83B4-5A99F9704296}"/>
              </a:ext>
            </a:extLst>
          </p:cNvPr>
          <p:cNvGrpSpPr/>
          <p:nvPr/>
        </p:nvGrpSpPr>
        <p:grpSpPr>
          <a:xfrm>
            <a:off x="8413025" y="3423837"/>
            <a:ext cx="3778975" cy="474801"/>
            <a:chOff x="5848419" y="2350277"/>
            <a:chExt cx="2294143" cy="474801"/>
          </a:xfrm>
        </p:grpSpPr>
        <p:cxnSp>
          <p:nvCxnSpPr>
            <p:cNvPr id="42" name="Straight Arrow Connector 41">
              <a:extLst>
                <a:ext uri="{FF2B5EF4-FFF2-40B4-BE49-F238E27FC236}">
                  <a16:creationId xmlns:a16="http://schemas.microsoft.com/office/drawing/2014/main" id="{66EDF09D-1A13-E2DE-17F6-AACF902E3EDA}"/>
                </a:ext>
              </a:extLst>
            </p:cNvPr>
            <p:cNvCxnSpPr>
              <a:cxnSpLocks/>
            </p:cNvCxnSpPr>
            <p:nvPr/>
          </p:nvCxnSpPr>
          <p:spPr>
            <a:xfrm>
              <a:off x="5848419" y="2591811"/>
              <a:ext cx="209889" cy="0"/>
            </a:xfrm>
            <a:prstGeom prst="straightConnector1">
              <a:avLst/>
            </a:prstGeom>
            <a:ln w="38100">
              <a:solidFill>
                <a:srgbClr val="96D2DC"/>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F56DE0D8-02F8-1422-AA4D-252F3A9AF093}"/>
                </a:ext>
              </a:extLst>
            </p:cNvPr>
            <p:cNvSpPr txBox="1"/>
            <p:nvPr/>
          </p:nvSpPr>
          <p:spPr>
            <a:xfrm>
              <a:off x="6002229" y="2350277"/>
              <a:ext cx="420253" cy="400110"/>
            </a:xfrm>
            <a:prstGeom prst="rect">
              <a:avLst/>
            </a:prstGeom>
            <a:noFill/>
          </p:spPr>
          <p:txBody>
            <a:bodyPr wrap="square" rtlCol="0" anchor="ctr">
              <a:spAutoFit/>
            </a:bodyPr>
            <a:lstStyle/>
            <a:p>
              <a:pPr algn="ctr"/>
              <a:r>
                <a:rPr lang="en-US" altLang="ko-KR" sz="2000" b="1" dirty="0">
                  <a:solidFill>
                    <a:srgbClr val="96D2DC"/>
                  </a:solidFill>
                  <a:cs typeface="Arial" pitchFamily="34" charset="0"/>
                </a:rPr>
                <a:t>4%</a:t>
              </a:r>
              <a:endParaRPr lang="ko-KR" altLang="en-US" sz="1100" b="1" dirty="0">
                <a:solidFill>
                  <a:srgbClr val="96D2DC"/>
                </a:solidFill>
                <a:cs typeface="Arial" pitchFamily="34" charset="0"/>
              </a:endParaRPr>
            </a:p>
          </p:txBody>
        </p:sp>
        <p:sp>
          <p:nvSpPr>
            <p:cNvPr id="44" name="Text Placeholder 12">
              <a:extLst>
                <a:ext uri="{FF2B5EF4-FFF2-40B4-BE49-F238E27FC236}">
                  <a16:creationId xmlns:a16="http://schemas.microsoft.com/office/drawing/2014/main" id="{65816625-A250-07D5-88E9-BCF110CC882E}"/>
                </a:ext>
              </a:extLst>
            </p:cNvPr>
            <p:cNvSpPr txBox="1">
              <a:spLocks/>
            </p:cNvSpPr>
            <p:nvPr/>
          </p:nvSpPr>
          <p:spPr>
            <a:xfrm>
              <a:off x="6324445" y="2358545"/>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96D2DC"/>
                  </a:solidFill>
                  <a:cs typeface="Arial" pitchFamily="34" charset="0"/>
                </a:rPr>
                <a:t>Welding</a:t>
              </a:r>
              <a:endParaRPr lang="ko-KR" altLang="en-US" sz="2000" b="1" dirty="0">
                <a:solidFill>
                  <a:srgbClr val="96D2DC"/>
                </a:solidFill>
                <a:cs typeface="Arial" pitchFamily="34" charset="0"/>
              </a:endParaRPr>
            </a:p>
          </p:txBody>
        </p:sp>
      </p:grpSp>
      <p:pic>
        <p:nvPicPr>
          <p:cNvPr id="48" name="Graphic 47" descr="Classroom with solid fill">
            <a:extLst>
              <a:ext uri="{FF2B5EF4-FFF2-40B4-BE49-F238E27FC236}">
                <a16:creationId xmlns:a16="http://schemas.microsoft.com/office/drawing/2014/main" id="{E04E9F71-CCEA-1A39-66DB-77CF4F009EE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055153" y="4276614"/>
            <a:ext cx="319424" cy="319424"/>
          </a:xfrm>
          <a:prstGeom prst="rect">
            <a:avLst/>
          </a:prstGeom>
        </p:spPr>
      </p:pic>
      <p:pic>
        <p:nvPicPr>
          <p:cNvPr id="10" name="Graphic 9" descr="Car Mechanic with solid fill">
            <a:extLst>
              <a:ext uri="{FF2B5EF4-FFF2-40B4-BE49-F238E27FC236}">
                <a16:creationId xmlns:a16="http://schemas.microsoft.com/office/drawing/2014/main" id="{A234954B-309F-2461-1984-2D7B56AA4BE1}"/>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6887505" y="2011958"/>
            <a:ext cx="338553" cy="338553"/>
          </a:xfrm>
          <a:prstGeom prst="rect">
            <a:avLst/>
          </a:prstGeom>
        </p:spPr>
      </p:pic>
      <p:pic>
        <p:nvPicPr>
          <p:cNvPr id="11" name="Graphic 10" descr="Electrician male with solid fill">
            <a:extLst>
              <a:ext uri="{FF2B5EF4-FFF2-40B4-BE49-F238E27FC236}">
                <a16:creationId xmlns:a16="http://schemas.microsoft.com/office/drawing/2014/main" id="{55D4C7C2-BF63-8891-A4E0-9C670170784F}"/>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5518503" y="4130265"/>
            <a:ext cx="457200" cy="457200"/>
          </a:xfrm>
          <a:prstGeom prst="rect">
            <a:avLst/>
          </a:prstGeom>
        </p:spPr>
      </p:pic>
      <p:pic>
        <p:nvPicPr>
          <p:cNvPr id="12" name="Graphic 11" descr="Medical with solid fill">
            <a:extLst>
              <a:ext uri="{FF2B5EF4-FFF2-40B4-BE49-F238E27FC236}">
                <a16:creationId xmlns:a16="http://schemas.microsoft.com/office/drawing/2014/main" id="{46BF217B-D721-6403-19E9-AC055FD474CE}"/>
              </a:ext>
            </a:extLst>
          </p:cNvPr>
          <p:cNvPicPr>
            <a:picLocks noChangeAspect="1"/>
          </p:cNvPicPr>
          <p:nvPr/>
        </p:nvPicPr>
        <p:blipFill>
          <a:blip r:embed="rId11">
            <a:extLst>
              <a:ext uri="{96DAC541-7B7A-43D3-8B79-37D633B846F1}">
                <asvg:svgBlip xmlns:asvg="http://schemas.microsoft.com/office/drawing/2016/SVG/main" r:embed="rId12"/>
              </a:ext>
            </a:extLst>
          </a:blip>
          <a:srcRect/>
          <a:stretch/>
        </p:blipFill>
        <p:spPr>
          <a:xfrm>
            <a:off x="7749860" y="3019875"/>
            <a:ext cx="358785" cy="358785"/>
          </a:xfrm>
          <a:prstGeom prst="rect">
            <a:avLst/>
          </a:prstGeom>
        </p:spPr>
      </p:pic>
      <p:pic>
        <p:nvPicPr>
          <p:cNvPr id="15" name="Graphic 14" descr="Welder male with solid fill">
            <a:extLst>
              <a:ext uri="{FF2B5EF4-FFF2-40B4-BE49-F238E27FC236}">
                <a16:creationId xmlns:a16="http://schemas.microsoft.com/office/drawing/2014/main" id="{34559242-76DF-2A3F-3F15-FD63B415E5CC}"/>
              </a:ext>
            </a:extLst>
          </p:cNvPr>
          <p:cNvPicPr>
            <a:picLocks noChangeAspect="1"/>
          </p:cNvPicPr>
          <p:nvPr/>
        </p:nvPicPr>
        <p:blipFill>
          <a:blip r:embed="rId13">
            <a:extLst>
              <a:ext uri="{96DAC541-7B7A-43D3-8B79-37D633B846F1}">
                <asvg:svgBlip xmlns:asvg="http://schemas.microsoft.com/office/drawing/2016/SVG/main" r:embed="rId14"/>
              </a:ext>
            </a:extLst>
          </a:blip>
          <a:srcRect/>
          <a:stretch/>
        </p:blipFill>
        <p:spPr>
          <a:xfrm>
            <a:off x="7956226" y="3540846"/>
            <a:ext cx="345735" cy="345735"/>
          </a:xfrm>
          <a:prstGeom prst="rect">
            <a:avLst/>
          </a:prstGeom>
        </p:spPr>
      </p:pic>
      <p:pic>
        <p:nvPicPr>
          <p:cNvPr id="16" name="Graphic 15" descr="Electric Tower with solid fill">
            <a:extLst>
              <a:ext uri="{FF2B5EF4-FFF2-40B4-BE49-F238E27FC236}">
                <a16:creationId xmlns:a16="http://schemas.microsoft.com/office/drawing/2014/main" id="{84045455-67E3-2211-1366-B574B57C56A7}"/>
              </a:ext>
            </a:extLst>
          </p:cNvPr>
          <p:cNvPicPr>
            <a:picLocks noChangeAspect="1"/>
          </p:cNvPicPr>
          <p:nvPr/>
        </p:nvPicPr>
        <p:blipFill>
          <a:blip r:embed="rId15">
            <a:extLst>
              <a:ext uri="{96DAC541-7B7A-43D3-8B79-37D633B846F1}">
                <asvg:svgBlip xmlns:asvg="http://schemas.microsoft.com/office/drawing/2016/SVG/main" r:embed="rId16"/>
              </a:ext>
            </a:extLst>
          </a:blip>
          <a:srcRect/>
          <a:stretch/>
        </p:blipFill>
        <p:spPr>
          <a:xfrm>
            <a:off x="5988593" y="1618645"/>
            <a:ext cx="380457" cy="380457"/>
          </a:xfrm>
          <a:prstGeom prst="rect">
            <a:avLst/>
          </a:prstGeom>
        </p:spPr>
      </p:pic>
      <p:pic>
        <p:nvPicPr>
          <p:cNvPr id="18" name="Graphic 17" descr="Electrician male with solid fill">
            <a:extLst>
              <a:ext uri="{FF2B5EF4-FFF2-40B4-BE49-F238E27FC236}">
                <a16:creationId xmlns:a16="http://schemas.microsoft.com/office/drawing/2014/main" id="{157ABE87-CC3C-5501-FD45-8D53F5A5FC4F}"/>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7442858" y="2496484"/>
            <a:ext cx="392290" cy="392290"/>
          </a:xfrm>
          <a:prstGeom prst="rect">
            <a:avLst/>
          </a:prstGeom>
        </p:spPr>
      </p:pic>
    </p:spTree>
    <p:extLst>
      <p:ext uri="{BB962C8B-B14F-4D97-AF65-F5344CB8AC3E}">
        <p14:creationId xmlns:p14="http://schemas.microsoft.com/office/powerpoint/2010/main" val="399181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3751A-B628-ABEC-E2EC-EFD1EE4A6DE9}"/>
            </a:ext>
          </a:extLst>
        </p:cNvPr>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72109A2D-D016-77A9-23CB-C430EE465C4E}"/>
              </a:ext>
            </a:extLst>
          </p:cNvPr>
          <p:cNvGraphicFramePr>
            <a:graphicFrameLocks noGrp="1"/>
          </p:cNvGraphicFramePr>
          <p:nvPr/>
        </p:nvGraphicFramePr>
        <p:xfrm>
          <a:off x="2896904" y="1346357"/>
          <a:ext cx="5608320" cy="57505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a:extLst>
              <a:ext uri="{FF2B5EF4-FFF2-40B4-BE49-F238E27FC236}">
                <a16:creationId xmlns:a16="http://schemas.microsoft.com/office/drawing/2014/main" id="{BB9560C6-A40D-29F4-5F70-9AAC5B005172}"/>
              </a:ext>
            </a:extLst>
          </p:cNvPr>
          <p:cNvGraphicFramePr>
            <a:graphicFrameLocks noGrp="1"/>
          </p:cNvGraphicFramePr>
          <p:nvPr>
            <p:extLst>
              <p:ext uri="{D42A27DB-BD31-4B8C-83A1-F6EECF244321}">
                <p14:modId xmlns:p14="http://schemas.microsoft.com/office/powerpoint/2010/main" val="121569022"/>
              </p:ext>
            </p:extLst>
          </p:nvPr>
        </p:nvGraphicFramePr>
        <p:xfrm>
          <a:off x="2361871" y="1401335"/>
          <a:ext cx="6564407" cy="575055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25840284-EC5B-E3AF-41B9-75D18D886FF7}"/>
              </a:ext>
            </a:extLst>
          </p:cNvPr>
          <p:cNvGraphicFramePr>
            <a:graphicFrameLocks noGrp="1"/>
          </p:cNvGraphicFramePr>
          <p:nvPr>
            <p:extLst>
              <p:ext uri="{D42A27DB-BD31-4B8C-83A1-F6EECF244321}">
                <p14:modId xmlns:p14="http://schemas.microsoft.com/office/powerpoint/2010/main" val="1573602188"/>
              </p:ext>
            </p:extLst>
          </p:nvPr>
        </p:nvGraphicFramePr>
        <p:xfrm>
          <a:off x="3222024" y="1876859"/>
          <a:ext cx="4887468" cy="4887468"/>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8AC423C8-5B9C-CDED-3DE7-AE40C6C9E8FC}"/>
              </a:ext>
            </a:extLst>
          </p:cNvPr>
          <p:cNvSpPr>
            <a:spLocks noGrp="1"/>
          </p:cNvSpPr>
          <p:nvPr>
            <p:ph type="title"/>
          </p:nvPr>
        </p:nvSpPr>
        <p:spPr>
          <a:xfrm>
            <a:off x="838200" y="24652"/>
            <a:ext cx="10515600" cy="675735"/>
          </a:xfrm>
        </p:spPr>
        <p:txBody>
          <a:bodyPr>
            <a:normAutofit/>
          </a:bodyPr>
          <a:lstStyle/>
          <a:p>
            <a:r>
              <a:rPr lang="en-US" sz="3200" dirty="0"/>
              <a:t>Barriers to Pathway Selection</a:t>
            </a:r>
          </a:p>
        </p:txBody>
      </p:sp>
      <p:sp>
        <p:nvSpPr>
          <p:cNvPr id="4" name="Slide Number Placeholder 3">
            <a:extLst>
              <a:ext uri="{FF2B5EF4-FFF2-40B4-BE49-F238E27FC236}">
                <a16:creationId xmlns:a16="http://schemas.microsoft.com/office/drawing/2014/main" id="{A5D38D0D-AEEE-A076-1CDB-13A8B7F9962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18</a:t>
            </a:fld>
            <a:endParaRPr lang="en-US"/>
          </a:p>
        </p:txBody>
      </p:sp>
      <p:sp>
        <p:nvSpPr>
          <p:cNvPr id="13" name="TextBox 12">
            <a:extLst>
              <a:ext uri="{FF2B5EF4-FFF2-40B4-BE49-F238E27FC236}">
                <a16:creationId xmlns:a16="http://schemas.microsoft.com/office/drawing/2014/main" id="{C2F5F0B6-4561-C202-E11F-527A6D8110A5}"/>
              </a:ext>
            </a:extLst>
          </p:cNvPr>
          <p:cNvSpPr txBox="1"/>
          <p:nvPr/>
        </p:nvSpPr>
        <p:spPr>
          <a:xfrm>
            <a:off x="6551359" y="2876525"/>
            <a:ext cx="909533" cy="338554"/>
          </a:xfrm>
          <a:prstGeom prst="rect">
            <a:avLst/>
          </a:prstGeom>
          <a:noFill/>
        </p:spPr>
        <p:txBody>
          <a:bodyPr wrap="square" rtlCol="0" anchor="ctr">
            <a:spAutoFit/>
          </a:bodyPr>
          <a:lstStyle/>
          <a:p>
            <a:pPr algn="ctr"/>
            <a:r>
              <a:rPr lang="en-US" altLang="ko-KR" sz="1600" b="1" dirty="0">
                <a:solidFill>
                  <a:schemeClr val="bg1"/>
                </a:solidFill>
                <a:cs typeface="Arial" pitchFamily="34" charset="0"/>
              </a:rPr>
              <a:t>25%</a:t>
            </a:r>
            <a:endParaRPr lang="ko-KR" altLang="en-US" sz="1600" b="1" dirty="0">
              <a:solidFill>
                <a:schemeClr val="bg1"/>
              </a:solidFill>
              <a:cs typeface="Arial" pitchFamily="34" charset="0"/>
            </a:endParaRPr>
          </a:p>
        </p:txBody>
      </p:sp>
      <p:sp>
        <p:nvSpPr>
          <p:cNvPr id="17" name="TextBox 16">
            <a:extLst>
              <a:ext uri="{FF2B5EF4-FFF2-40B4-BE49-F238E27FC236}">
                <a16:creationId xmlns:a16="http://schemas.microsoft.com/office/drawing/2014/main" id="{5E159538-B286-6D89-E6C3-68AB10AB6E80}"/>
              </a:ext>
            </a:extLst>
          </p:cNvPr>
          <p:cNvSpPr txBox="1"/>
          <p:nvPr/>
        </p:nvSpPr>
        <p:spPr>
          <a:xfrm>
            <a:off x="5644075" y="829173"/>
            <a:ext cx="4425211" cy="400110"/>
          </a:xfrm>
          <a:prstGeom prst="rect">
            <a:avLst/>
          </a:prstGeom>
          <a:noFill/>
        </p:spPr>
        <p:txBody>
          <a:bodyPr wrap="square" rtlCol="0">
            <a:spAutoFit/>
          </a:bodyPr>
          <a:lstStyle/>
          <a:p>
            <a:r>
              <a:rPr lang="en-US" sz="2000" b="1" cap="all" dirty="0">
                <a:solidFill>
                  <a:srgbClr val="838A8D"/>
                </a:solidFill>
              </a:rPr>
              <a:t>Still deciding</a:t>
            </a:r>
          </a:p>
        </p:txBody>
      </p:sp>
      <p:grpSp>
        <p:nvGrpSpPr>
          <p:cNvPr id="8" name="그룹 4252">
            <a:extLst>
              <a:ext uri="{FF2B5EF4-FFF2-40B4-BE49-F238E27FC236}">
                <a16:creationId xmlns:a16="http://schemas.microsoft.com/office/drawing/2014/main" id="{BF8774BA-D82B-EACA-6EA2-B6912A93FB92}"/>
              </a:ext>
            </a:extLst>
          </p:cNvPr>
          <p:cNvGrpSpPr/>
          <p:nvPr/>
        </p:nvGrpSpPr>
        <p:grpSpPr>
          <a:xfrm>
            <a:off x="6501148" y="1339114"/>
            <a:ext cx="5399829" cy="472235"/>
            <a:chOff x="5861972" y="2391755"/>
            <a:chExt cx="3458747" cy="472235"/>
          </a:xfrm>
        </p:grpSpPr>
        <p:cxnSp>
          <p:nvCxnSpPr>
            <p:cNvPr id="9" name="Straight Arrow Connector 28">
              <a:extLst>
                <a:ext uri="{FF2B5EF4-FFF2-40B4-BE49-F238E27FC236}">
                  <a16:creationId xmlns:a16="http://schemas.microsoft.com/office/drawing/2014/main" id="{8BC884EA-4A16-9A2A-ED88-A2EE86C475A7}"/>
                </a:ext>
              </a:extLst>
            </p:cNvPr>
            <p:cNvCxnSpPr>
              <a:cxnSpLocks/>
            </p:cNvCxnSpPr>
            <p:nvPr/>
          </p:nvCxnSpPr>
          <p:spPr>
            <a:xfrm>
              <a:off x="5861972" y="2591811"/>
              <a:ext cx="419964" cy="0"/>
            </a:xfrm>
            <a:prstGeom prst="straightConnector1">
              <a:avLst/>
            </a:prstGeom>
            <a:ln w="38100">
              <a:solidFill>
                <a:srgbClr val="838A8D"/>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8E95F61C-81DF-C919-B302-CE841CB42573}"/>
                </a:ext>
              </a:extLst>
            </p:cNvPr>
            <p:cNvSpPr txBox="1"/>
            <p:nvPr/>
          </p:nvSpPr>
          <p:spPr>
            <a:xfrm>
              <a:off x="6165089" y="2391755"/>
              <a:ext cx="608399" cy="400110"/>
            </a:xfrm>
            <a:prstGeom prst="rect">
              <a:avLst/>
            </a:prstGeom>
            <a:noFill/>
          </p:spPr>
          <p:txBody>
            <a:bodyPr wrap="square" rtlCol="0" anchor="ctr">
              <a:spAutoFit/>
            </a:bodyPr>
            <a:lstStyle/>
            <a:p>
              <a:pPr algn="ctr"/>
              <a:r>
                <a:rPr lang="en-US" altLang="ko-KR" sz="2000" b="1" dirty="0">
                  <a:solidFill>
                    <a:srgbClr val="838A8D"/>
                  </a:solidFill>
                  <a:cs typeface="Arial" pitchFamily="34" charset="0"/>
                </a:rPr>
                <a:t>50%</a:t>
              </a:r>
              <a:endParaRPr lang="ko-KR" altLang="en-US" sz="1100" b="1" dirty="0">
                <a:solidFill>
                  <a:srgbClr val="838A8D"/>
                </a:solidFill>
                <a:cs typeface="Arial" pitchFamily="34" charset="0"/>
              </a:endParaRPr>
            </a:p>
          </p:txBody>
        </p:sp>
        <p:sp>
          <p:nvSpPr>
            <p:cNvPr id="24" name="Text Placeholder 12">
              <a:extLst>
                <a:ext uri="{FF2B5EF4-FFF2-40B4-BE49-F238E27FC236}">
                  <a16:creationId xmlns:a16="http://schemas.microsoft.com/office/drawing/2014/main" id="{6C0623AB-458E-5618-6118-E186B1362113}"/>
                </a:ext>
              </a:extLst>
            </p:cNvPr>
            <p:cNvSpPr txBox="1">
              <a:spLocks/>
            </p:cNvSpPr>
            <p:nvPr/>
          </p:nvSpPr>
          <p:spPr>
            <a:xfrm>
              <a:off x="6611193" y="2397457"/>
              <a:ext cx="2709526"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838A8D"/>
                  </a:solidFill>
                  <a:cs typeface="Arial" pitchFamily="34" charset="0"/>
                </a:rPr>
                <a:t>Waiting to see what happens</a:t>
              </a:r>
              <a:endParaRPr lang="ko-KR" altLang="en-US" sz="2000" b="1" dirty="0">
                <a:solidFill>
                  <a:srgbClr val="838A8D"/>
                </a:solidFill>
                <a:cs typeface="Arial" pitchFamily="34" charset="0"/>
              </a:endParaRPr>
            </a:p>
          </p:txBody>
        </p:sp>
      </p:grpSp>
      <p:grpSp>
        <p:nvGrpSpPr>
          <p:cNvPr id="28" name="그룹 4252">
            <a:extLst>
              <a:ext uri="{FF2B5EF4-FFF2-40B4-BE49-F238E27FC236}">
                <a16:creationId xmlns:a16="http://schemas.microsoft.com/office/drawing/2014/main" id="{742E2118-D21F-0792-8B39-B8EB85E76736}"/>
              </a:ext>
            </a:extLst>
          </p:cNvPr>
          <p:cNvGrpSpPr/>
          <p:nvPr/>
        </p:nvGrpSpPr>
        <p:grpSpPr>
          <a:xfrm>
            <a:off x="7543330" y="1997013"/>
            <a:ext cx="4357646" cy="466533"/>
            <a:chOff x="5861972" y="2358545"/>
            <a:chExt cx="2791199" cy="466533"/>
          </a:xfrm>
        </p:grpSpPr>
        <p:cxnSp>
          <p:nvCxnSpPr>
            <p:cNvPr id="29" name="Straight Arrow Connector 28">
              <a:extLst>
                <a:ext uri="{FF2B5EF4-FFF2-40B4-BE49-F238E27FC236}">
                  <a16:creationId xmlns:a16="http://schemas.microsoft.com/office/drawing/2014/main" id="{2B074C73-804B-BD97-EFC5-D770EB3693DE}"/>
                </a:ext>
              </a:extLst>
            </p:cNvPr>
            <p:cNvCxnSpPr>
              <a:cxnSpLocks/>
            </p:cNvCxnSpPr>
            <p:nvPr/>
          </p:nvCxnSpPr>
          <p:spPr>
            <a:xfrm>
              <a:off x="5861972" y="2591811"/>
              <a:ext cx="340108" cy="0"/>
            </a:xfrm>
            <a:prstGeom prst="straightConnector1">
              <a:avLst/>
            </a:prstGeom>
            <a:ln w="38100">
              <a:solidFill>
                <a:srgbClr val="838A8D"/>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D6444120-54BF-C7CE-3B1F-A47D25FF5BC5}"/>
                </a:ext>
              </a:extLst>
            </p:cNvPr>
            <p:cNvSpPr txBox="1"/>
            <p:nvPr/>
          </p:nvSpPr>
          <p:spPr>
            <a:xfrm>
              <a:off x="6097978" y="2382027"/>
              <a:ext cx="608399" cy="400110"/>
            </a:xfrm>
            <a:prstGeom prst="rect">
              <a:avLst/>
            </a:prstGeom>
            <a:noFill/>
          </p:spPr>
          <p:txBody>
            <a:bodyPr wrap="square" rtlCol="0" anchor="ctr">
              <a:spAutoFit/>
            </a:bodyPr>
            <a:lstStyle/>
            <a:p>
              <a:pPr algn="ctr"/>
              <a:r>
                <a:rPr lang="en-US" altLang="ko-KR" sz="2000" b="1" dirty="0">
                  <a:solidFill>
                    <a:srgbClr val="838A8D"/>
                  </a:solidFill>
                  <a:cs typeface="Arial" pitchFamily="34" charset="0"/>
                </a:rPr>
                <a:t>50%</a:t>
              </a:r>
              <a:endParaRPr lang="ko-KR" altLang="en-US" sz="1100" b="1" dirty="0">
                <a:solidFill>
                  <a:srgbClr val="838A8D"/>
                </a:solidFill>
                <a:cs typeface="Arial" pitchFamily="34" charset="0"/>
              </a:endParaRPr>
            </a:p>
          </p:txBody>
        </p:sp>
        <p:sp>
          <p:nvSpPr>
            <p:cNvPr id="31" name="Text Placeholder 12">
              <a:extLst>
                <a:ext uri="{FF2B5EF4-FFF2-40B4-BE49-F238E27FC236}">
                  <a16:creationId xmlns:a16="http://schemas.microsoft.com/office/drawing/2014/main" id="{925EF8EA-A7A8-21E7-AC0B-9A12F45BA5E6}"/>
                </a:ext>
              </a:extLst>
            </p:cNvPr>
            <p:cNvSpPr txBox="1">
              <a:spLocks/>
            </p:cNvSpPr>
            <p:nvPr/>
          </p:nvSpPr>
          <p:spPr>
            <a:xfrm>
              <a:off x="6568617" y="2358545"/>
              <a:ext cx="2084554"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838A8D"/>
                  </a:solidFill>
                  <a:cs typeface="Arial" pitchFamily="34" charset="0"/>
                </a:rPr>
                <a:t>Overwhelmed by choices</a:t>
              </a:r>
              <a:endParaRPr lang="ko-KR" altLang="en-US" sz="2000" b="1" dirty="0">
                <a:solidFill>
                  <a:srgbClr val="838A8D"/>
                </a:solidFill>
                <a:cs typeface="Arial" pitchFamily="34" charset="0"/>
              </a:endParaRPr>
            </a:p>
          </p:txBody>
        </p:sp>
      </p:grpSp>
      <p:grpSp>
        <p:nvGrpSpPr>
          <p:cNvPr id="33" name="그룹 4252">
            <a:extLst>
              <a:ext uri="{FF2B5EF4-FFF2-40B4-BE49-F238E27FC236}">
                <a16:creationId xmlns:a16="http://schemas.microsoft.com/office/drawing/2014/main" id="{24B338FB-7AFB-9D22-A26E-4D8DE0FC605D}"/>
              </a:ext>
            </a:extLst>
          </p:cNvPr>
          <p:cNvGrpSpPr/>
          <p:nvPr/>
        </p:nvGrpSpPr>
        <p:grpSpPr>
          <a:xfrm>
            <a:off x="8093858" y="2702788"/>
            <a:ext cx="3730918" cy="466533"/>
            <a:chOff x="5861972" y="2358545"/>
            <a:chExt cx="2389762" cy="466533"/>
          </a:xfrm>
        </p:grpSpPr>
        <p:cxnSp>
          <p:nvCxnSpPr>
            <p:cNvPr id="34" name="Straight Arrow Connector 33">
              <a:extLst>
                <a:ext uri="{FF2B5EF4-FFF2-40B4-BE49-F238E27FC236}">
                  <a16:creationId xmlns:a16="http://schemas.microsoft.com/office/drawing/2014/main" id="{236BF42C-77FD-AD77-9F2E-9EA68CE270B1}"/>
                </a:ext>
              </a:extLst>
            </p:cNvPr>
            <p:cNvCxnSpPr>
              <a:cxnSpLocks/>
            </p:cNvCxnSpPr>
            <p:nvPr/>
          </p:nvCxnSpPr>
          <p:spPr>
            <a:xfrm>
              <a:off x="5861972" y="2591811"/>
              <a:ext cx="306981" cy="0"/>
            </a:xfrm>
            <a:prstGeom prst="straightConnector1">
              <a:avLst/>
            </a:prstGeom>
            <a:ln w="38100">
              <a:solidFill>
                <a:srgbClr val="838A8D"/>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4996B5D5-D591-7B2B-7B20-24175692AB3C}"/>
                </a:ext>
              </a:extLst>
            </p:cNvPr>
            <p:cNvSpPr txBox="1"/>
            <p:nvPr/>
          </p:nvSpPr>
          <p:spPr>
            <a:xfrm>
              <a:off x="6024762" y="2382027"/>
              <a:ext cx="608399" cy="400110"/>
            </a:xfrm>
            <a:prstGeom prst="rect">
              <a:avLst/>
            </a:prstGeom>
            <a:noFill/>
          </p:spPr>
          <p:txBody>
            <a:bodyPr wrap="square" rtlCol="0" anchor="ctr">
              <a:spAutoFit/>
            </a:bodyPr>
            <a:lstStyle/>
            <a:p>
              <a:pPr algn="ctr"/>
              <a:r>
                <a:rPr lang="en-US" altLang="ko-KR" sz="2000" b="1" dirty="0">
                  <a:solidFill>
                    <a:srgbClr val="838A8D"/>
                  </a:solidFill>
                  <a:cs typeface="Arial" pitchFamily="34" charset="0"/>
                </a:rPr>
                <a:t>38%</a:t>
              </a:r>
              <a:endParaRPr lang="ko-KR" altLang="en-US" sz="1100" b="1" dirty="0">
                <a:solidFill>
                  <a:srgbClr val="838A8D"/>
                </a:solidFill>
                <a:cs typeface="Arial" pitchFamily="34" charset="0"/>
              </a:endParaRPr>
            </a:p>
          </p:txBody>
        </p:sp>
        <p:sp>
          <p:nvSpPr>
            <p:cNvPr id="36" name="Text Placeholder 12">
              <a:extLst>
                <a:ext uri="{FF2B5EF4-FFF2-40B4-BE49-F238E27FC236}">
                  <a16:creationId xmlns:a16="http://schemas.microsoft.com/office/drawing/2014/main" id="{0E227FEB-F0EF-B73C-AAA4-BD354EF0C363}"/>
                </a:ext>
              </a:extLst>
            </p:cNvPr>
            <p:cNvSpPr txBox="1">
              <a:spLocks/>
            </p:cNvSpPr>
            <p:nvPr/>
          </p:nvSpPr>
          <p:spPr>
            <a:xfrm>
              <a:off x="6498857" y="2358545"/>
              <a:ext cx="175287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838A8D"/>
                  </a:solidFill>
                  <a:cs typeface="Arial" pitchFamily="34" charset="0"/>
                </a:rPr>
                <a:t>Unsure of interests</a:t>
              </a:r>
              <a:endParaRPr lang="ko-KR" altLang="en-US" sz="2000" b="1" dirty="0">
                <a:solidFill>
                  <a:srgbClr val="838A8D"/>
                </a:solidFill>
                <a:cs typeface="Arial" pitchFamily="34" charset="0"/>
              </a:endParaRPr>
            </a:p>
          </p:txBody>
        </p:sp>
      </p:grpSp>
      <p:grpSp>
        <p:nvGrpSpPr>
          <p:cNvPr id="37" name="그룹 4252">
            <a:extLst>
              <a:ext uri="{FF2B5EF4-FFF2-40B4-BE49-F238E27FC236}">
                <a16:creationId xmlns:a16="http://schemas.microsoft.com/office/drawing/2014/main" id="{EBAC2880-C640-0BEB-7F13-C812EEEF566A}"/>
              </a:ext>
            </a:extLst>
          </p:cNvPr>
          <p:cNvGrpSpPr/>
          <p:nvPr/>
        </p:nvGrpSpPr>
        <p:grpSpPr>
          <a:xfrm>
            <a:off x="8355530" y="3370659"/>
            <a:ext cx="3893620" cy="466533"/>
            <a:chOff x="5861972" y="2352924"/>
            <a:chExt cx="2327429" cy="466533"/>
          </a:xfrm>
        </p:grpSpPr>
        <p:cxnSp>
          <p:nvCxnSpPr>
            <p:cNvPr id="38" name="Straight Arrow Connector 37">
              <a:extLst>
                <a:ext uri="{FF2B5EF4-FFF2-40B4-BE49-F238E27FC236}">
                  <a16:creationId xmlns:a16="http://schemas.microsoft.com/office/drawing/2014/main" id="{F9C444B2-A50F-D3A6-4B42-DF398F0AB509}"/>
                </a:ext>
              </a:extLst>
            </p:cNvPr>
            <p:cNvCxnSpPr>
              <a:cxnSpLocks/>
            </p:cNvCxnSpPr>
            <p:nvPr/>
          </p:nvCxnSpPr>
          <p:spPr>
            <a:xfrm>
              <a:off x="5861972" y="2591811"/>
              <a:ext cx="232577" cy="0"/>
            </a:xfrm>
            <a:prstGeom prst="straightConnector1">
              <a:avLst/>
            </a:prstGeom>
            <a:ln w="38100">
              <a:solidFill>
                <a:srgbClr val="838A8D"/>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3B50E710-B25E-8D01-0E34-88DCA99343BC}"/>
                </a:ext>
              </a:extLst>
            </p:cNvPr>
            <p:cNvSpPr txBox="1"/>
            <p:nvPr/>
          </p:nvSpPr>
          <p:spPr>
            <a:xfrm>
              <a:off x="5950359" y="2366881"/>
              <a:ext cx="608399" cy="400110"/>
            </a:xfrm>
            <a:prstGeom prst="rect">
              <a:avLst/>
            </a:prstGeom>
            <a:noFill/>
          </p:spPr>
          <p:txBody>
            <a:bodyPr wrap="square" rtlCol="0" anchor="ctr">
              <a:spAutoFit/>
            </a:bodyPr>
            <a:lstStyle/>
            <a:p>
              <a:pPr algn="ctr"/>
              <a:r>
                <a:rPr lang="en-US" altLang="ko-KR" sz="2000" b="1" dirty="0">
                  <a:solidFill>
                    <a:srgbClr val="838A8D"/>
                  </a:solidFill>
                  <a:cs typeface="Arial" pitchFamily="34" charset="0"/>
                </a:rPr>
                <a:t>19%</a:t>
              </a:r>
              <a:endParaRPr lang="ko-KR" altLang="en-US" sz="1100" b="1" dirty="0">
                <a:solidFill>
                  <a:srgbClr val="838A8D"/>
                </a:solidFill>
                <a:cs typeface="Arial" pitchFamily="34" charset="0"/>
              </a:endParaRPr>
            </a:p>
          </p:txBody>
        </p:sp>
        <p:sp>
          <p:nvSpPr>
            <p:cNvPr id="40" name="Text Placeholder 12">
              <a:extLst>
                <a:ext uri="{FF2B5EF4-FFF2-40B4-BE49-F238E27FC236}">
                  <a16:creationId xmlns:a16="http://schemas.microsoft.com/office/drawing/2014/main" id="{6D1BA6D8-86BC-75AF-A837-397EDCA0A590}"/>
                </a:ext>
              </a:extLst>
            </p:cNvPr>
            <p:cNvSpPr txBox="1">
              <a:spLocks/>
            </p:cNvSpPr>
            <p:nvPr/>
          </p:nvSpPr>
          <p:spPr>
            <a:xfrm>
              <a:off x="6371284" y="2352924"/>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838A8D"/>
                  </a:solidFill>
                  <a:cs typeface="Arial" pitchFamily="34" charset="0"/>
                </a:rPr>
                <a:t>Concerned about cost</a:t>
              </a:r>
              <a:endParaRPr lang="ko-KR" altLang="en-US" sz="2000" b="1" dirty="0">
                <a:solidFill>
                  <a:srgbClr val="838A8D"/>
                </a:solidFill>
                <a:cs typeface="Arial" pitchFamily="34" charset="0"/>
              </a:endParaRPr>
            </a:p>
          </p:txBody>
        </p:sp>
      </p:grpSp>
      <p:grpSp>
        <p:nvGrpSpPr>
          <p:cNvPr id="41" name="그룹 4252">
            <a:extLst>
              <a:ext uri="{FF2B5EF4-FFF2-40B4-BE49-F238E27FC236}">
                <a16:creationId xmlns:a16="http://schemas.microsoft.com/office/drawing/2014/main" id="{3D20832C-3A16-45D6-5659-0C3E64426EF6}"/>
              </a:ext>
            </a:extLst>
          </p:cNvPr>
          <p:cNvGrpSpPr/>
          <p:nvPr/>
        </p:nvGrpSpPr>
        <p:grpSpPr>
          <a:xfrm>
            <a:off x="8422550" y="3946455"/>
            <a:ext cx="3778975" cy="466533"/>
            <a:chOff x="5848419" y="2368070"/>
            <a:chExt cx="2294143" cy="466533"/>
          </a:xfrm>
        </p:grpSpPr>
        <p:cxnSp>
          <p:nvCxnSpPr>
            <p:cNvPr id="42" name="Straight Arrow Connector 41">
              <a:extLst>
                <a:ext uri="{FF2B5EF4-FFF2-40B4-BE49-F238E27FC236}">
                  <a16:creationId xmlns:a16="http://schemas.microsoft.com/office/drawing/2014/main" id="{B951A109-DEAC-6EF8-222F-89D12D324062}"/>
                </a:ext>
              </a:extLst>
            </p:cNvPr>
            <p:cNvCxnSpPr>
              <a:cxnSpLocks/>
            </p:cNvCxnSpPr>
            <p:nvPr/>
          </p:nvCxnSpPr>
          <p:spPr>
            <a:xfrm>
              <a:off x="5848419" y="2591811"/>
              <a:ext cx="209889" cy="0"/>
            </a:xfrm>
            <a:prstGeom prst="straightConnector1">
              <a:avLst/>
            </a:prstGeom>
            <a:ln w="38100">
              <a:solidFill>
                <a:srgbClr val="838A8D"/>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931382E3-4F0B-36C6-63FD-FE11BC29FFBD}"/>
                </a:ext>
              </a:extLst>
            </p:cNvPr>
            <p:cNvSpPr txBox="1"/>
            <p:nvPr/>
          </p:nvSpPr>
          <p:spPr>
            <a:xfrm>
              <a:off x="6002229" y="2378852"/>
              <a:ext cx="420253" cy="400110"/>
            </a:xfrm>
            <a:prstGeom prst="rect">
              <a:avLst/>
            </a:prstGeom>
            <a:noFill/>
          </p:spPr>
          <p:txBody>
            <a:bodyPr wrap="square" rtlCol="0" anchor="ctr">
              <a:spAutoFit/>
            </a:bodyPr>
            <a:lstStyle/>
            <a:p>
              <a:pPr algn="ctr"/>
              <a:r>
                <a:rPr lang="en-US" altLang="ko-KR" sz="2000" b="1" dirty="0">
                  <a:solidFill>
                    <a:srgbClr val="838A8D"/>
                  </a:solidFill>
                  <a:cs typeface="Arial" pitchFamily="34" charset="0"/>
                </a:rPr>
                <a:t>19%</a:t>
              </a:r>
              <a:endParaRPr lang="ko-KR" altLang="en-US" sz="1100" b="1" dirty="0">
                <a:solidFill>
                  <a:srgbClr val="838A8D"/>
                </a:solidFill>
                <a:cs typeface="Arial" pitchFamily="34" charset="0"/>
              </a:endParaRPr>
            </a:p>
          </p:txBody>
        </p:sp>
        <p:sp>
          <p:nvSpPr>
            <p:cNvPr id="44" name="Text Placeholder 12">
              <a:extLst>
                <a:ext uri="{FF2B5EF4-FFF2-40B4-BE49-F238E27FC236}">
                  <a16:creationId xmlns:a16="http://schemas.microsoft.com/office/drawing/2014/main" id="{6CD1F984-67A7-4733-40C4-CFC987A04A7A}"/>
                </a:ext>
              </a:extLst>
            </p:cNvPr>
            <p:cNvSpPr txBox="1">
              <a:spLocks/>
            </p:cNvSpPr>
            <p:nvPr/>
          </p:nvSpPr>
          <p:spPr>
            <a:xfrm>
              <a:off x="6324445" y="2368070"/>
              <a:ext cx="1818117" cy="466533"/>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ko-KR" sz="2000" b="1" dirty="0">
                  <a:solidFill>
                    <a:srgbClr val="838A8D"/>
                  </a:solidFill>
                  <a:cs typeface="Arial" pitchFamily="34" charset="0"/>
                </a:rPr>
                <a:t>Not sure about options</a:t>
              </a:r>
              <a:endParaRPr lang="ko-KR" altLang="en-US" sz="2000" b="1" dirty="0">
                <a:solidFill>
                  <a:srgbClr val="838A8D"/>
                </a:solidFill>
                <a:cs typeface="Arial" pitchFamily="34" charset="0"/>
              </a:endParaRPr>
            </a:p>
          </p:txBody>
        </p:sp>
      </p:grpSp>
      <p:pic>
        <p:nvPicPr>
          <p:cNvPr id="11" name="Graphic 10" descr="Electrician male with solid fill">
            <a:extLst>
              <a:ext uri="{FF2B5EF4-FFF2-40B4-BE49-F238E27FC236}">
                <a16:creationId xmlns:a16="http://schemas.microsoft.com/office/drawing/2014/main" id="{D4FE33ED-062C-CCCA-03F6-F987206C154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5518503" y="4130265"/>
            <a:ext cx="457200" cy="457200"/>
          </a:xfrm>
          <a:prstGeom prst="rect">
            <a:avLst/>
          </a:prstGeom>
        </p:spPr>
      </p:pic>
      <p:pic>
        <p:nvPicPr>
          <p:cNvPr id="19" name="Graphic 18" descr="Hourglass 60% with solid fill">
            <a:extLst>
              <a:ext uri="{FF2B5EF4-FFF2-40B4-BE49-F238E27FC236}">
                <a16:creationId xmlns:a16="http://schemas.microsoft.com/office/drawing/2014/main" id="{D7E72D01-3A2D-7EDF-9059-5DF2B0E5A23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962650" y="1609725"/>
            <a:ext cx="398859" cy="398859"/>
          </a:xfrm>
          <a:prstGeom prst="rect">
            <a:avLst/>
          </a:prstGeom>
        </p:spPr>
      </p:pic>
      <p:pic>
        <p:nvPicPr>
          <p:cNvPr id="21" name="Graphic 20" descr="Decision chart with solid fill">
            <a:extLst>
              <a:ext uri="{FF2B5EF4-FFF2-40B4-BE49-F238E27FC236}">
                <a16:creationId xmlns:a16="http://schemas.microsoft.com/office/drawing/2014/main" id="{54923BEC-45DA-37D1-960E-02B599C6A29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050174" y="2094969"/>
            <a:ext cx="378102" cy="378102"/>
          </a:xfrm>
          <a:prstGeom prst="rect">
            <a:avLst/>
          </a:prstGeom>
        </p:spPr>
      </p:pic>
      <p:sp>
        <p:nvSpPr>
          <p:cNvPr id="22" name="TextBox 21">
            <a:extLst>
              <a:ext uri="{FF2B5EF4-FFF2-40B4-BE49-F238E27FC236}">
                <a16:creationId xmlns:a16="http://schemas.microsoft.com/office/drawing/2014/main" id="{BADCE57F-9CF9-5EBD-1774-169D9D003793}"/>
              </a:ext>
            </a:extLst>
          </p:cNvPr>
          <p:cNvSpPr txBox="1"/>
          <p:nvPr/>
        </p:nvSpPr>
        <p:spPr>
          <a:xfrm>
            <a:off x="7622783" y="2773859"/>
            <a:ext cx="791794" cy="523220"/>
          </a:xfrm>
          <a:prstGeom prst="rect">
            <a:avLst/>
          </a:prstGeom>
          <a:noFill/>
        </p:spPr>
        <p:txBody>
          <a:bodyPr wrap="square" rtlCol="0">
            <a:spAutoFit/>
          </a:bodyPr>
          <a:lstStyle/>
          <a:p>
            <a:r>
              <a:rPr lang="en-US" sz="2800" b="1" dirty="0">
                <a:solidFill>
                  <a:schemeClr val="bg1"/>
                </a:solidFill>
              </a:rPr>
              <a:t>?</a:t>
            </a:r>
          </a:p>
        </p:txBody>
      </p:sp>
      <p:pic>
        <p:nvPicPr>
          <p:cNvPr id="25" name="Graphic 24" descr="Dollar with solid fill">
            <a:extLst>
              <a:ext uri="{FF2B5EF4-FFF2-40B4-BE49-F238E27FC236}">
                <a16:creationId xmlns:a16="http://schemas.microsoft.com/office/drawing/2014/main" id="{7C2331DE-B141-965D-3B4D-C85D3045A96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925643" y="3485345"/>
            <a:ext cx="335401" cy="335401"/>
          </a:xfrm>
          <a:prstGeom prst="rect">
            <a:avLst/>
          </a:prstGeom>
        </p:spPr>
      </p:pic>
      <p:pic>
        <p:nvPicPr>
          <p:cNvPr id="27" name="Graphic 26" descr="Compass with solid fill">
            <a:extLst>
              <a:ext uri="{FF2B5EF4-FFF2-40B4-BE49-F238E27FC236}">
                <a16:creationId xmlns:a16="http://schemas.microsoft.com/office/drawing/2014/main" id="{0378A28C-C794-4F8D-3A58-3CECB1DCFA0A}"/>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7940081" y="3905144"/>
            <a:ext cx="398859" cy="398859"/>
          </a:xfrm>
          <a:prstGeom prst="rect">
            <a:avLst/>
          </a:prstGeom>
        </p:spPr>
      </p:pic>
    </p:spTree>
    <p:extLst>
      <p:ext uri="{BB962C8B-B14F-4D97-AF65-F5344CB8AC3E}">
        <p14:creationId xmlns:p14="http://schemas.microsoft.com/office/powerpoint/2010/main" val="1286945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BAA1E-B523-D136-7EEC-3DBDA2BD0C93}"/>
              </a:ext>
            </a:extLst>
          </p:cNvPr>
          <p:cNvSpPr>
            <a:spLocks noGrp="1"/>
          </p:cNvSpPr>
          <p:nvPr>
            <p:ph type="title"/>
          </p:nvPr>
        </p:nvSpPr>
        <p:spPr>
          <a:xfrm>
            <a:off x="838200" y="53836"/>
            <a:ext cx="10515600" cy="695190"/>
          </a:xfrm>
        </p:spPr>
        <p:txBody>
          <a:bodyPr>
            <a:normAutofit/>
          </a:bodyPr>
          <a:lstStyle/>
          <a:p>
            <a:r>
              <a:rPr lang="en-US" sz="3200" dirty="0"/>
              <a:t>Opportunities for Growth</a:t>
            </a:r>
          </a:p>
        </p:txBody>
      </p:sp>
      <p:sp>
        <p:nvSpPr>
          <p:cNvPr id="3" name="Text Placeholder 2">
            <a:extLst>
              <a:ext uri="{FF2B5EF4-FFF2-40B4-BE49-F238E27FC236}">
                <a16:creationId xmlns:a16="http://schemas.microsoft.com/office/drawing/2014/main" id="{8E98090A-F6AA-9334-FE1F-64A9875C8545}"/>
              </a:ext>
            </a:extLst>
          </p:cNvPr>
          <p:cNvSpPr>
            <a:spLocks noGrp="1"/>
          </p:cNvSpPr>
          <p:nvPr>
            <p:ph type="body" idx="1"/>
          </p:nvPr>
        </p:nvSpPr>
        <p:spPr>
          <a:xfrm>
            <a:off x="2004332" y="943741"/>
            <a:ext cx="9610725" cy="5649253"/>
          </a:xfrm>
        </p:spPr>
        <p:txBody>
          <a:bodyPr>
            <a:noAutofit/>
          </a:bodyPr>
          <a:lstStyle/>
          <a:p>
            <a:pPr marL="0" indent="0">
              <a:lnSpc>
                <a:spcPts val="2100"/>
              </a:lnSpc>
              <a:spcBef>
                <a:spcPts val="1800"/>
              </a:spcBef>
              <a:spcAft>
                <a:spcPts val="1200"/>
              </a:spcAft>
              <a:buSzPct val="100000"/>
              <a:buNone/>
            </a:pPr>
            <a:r>
              <a:rPr lang="en-US" sz="2200" b="1" i="1" dirty="0"/>
              <a:t>Strengthen Support for Workforce-Bound Students</a:t>
            </a:r>
            <a:br>
              <a:rPr lang="en-US" sz="2200" dirty="0"/>
            </a:br>
            <a:r>
              <a:rPr lang="en-US" sz="2200" dirty="0"/>
              <a:t>Advisors need more tools and strategies to guide students entering the workforce directly - especially to help connect them with living-wage career opportunities.</a:t>
            </a:r>
          </a:p>
          <a:p>
            <a:pPr marL="0" indent="0">
              <a:lnSpc>
                <a:spcPts val="2100"/>
              </a:lnSpc>
              <a:spcBef>
                <a:spcPts val="1800"/>
              </a:spcBef>
              <a:spcAft>
                <a:spcPts val="1200"/>
              </a:spcAft>
              <a:buSzPct val="100000"/>
              <a:buNone/>
            </a:pPr>
            <a:r>
              <a:rPr lang="en-US" sz="2200" b="1" i="1" dirty="0"/>
              <a:t>Expand Resources for Still Deciding Students</a:t>
            </a:r>
            <a:br>
              <a:rPr lang="en-US" sz="2200" dirty="0"/>
            </a:br>
            <a:r>
              <a:rPr lang="en-US" sz="2200" dirty="0"/>
              <a:t>There is a clear need for targeted advising and materials to help undecided students explore viable postsecondary options and make informed decisions.</a:t>
            </a:r>
          </a:p>
          <a:p>
            <a:pPr marL="0" indent="0">
              <a:lnSpc>
                <a:spcPts val="2100"/>
              </a:lnSpc>
              <a:spcBef>
                <a:spcPts val="1800"/>
              </a:spcBef>
              <a:spcAft>
                <a:spcPts val="1200"/>
              </a:spcAft>
              <a:buSzPct val="100000"/>
              <a:buNone/>
            </a:pPr>
            <a:r>
              <a:rPr lang="en-US" sz="2200" b="1" i="1" dirty="0"/>
              <a:t>Deepen Impact of Career Exposure Opportunities</a:t>
            </a:r>
            <a:br>
              <a:rPr lang="en-US" sz="2200" dirty="0"/>
            </a:br>
            <a:r>
              <a:rPr lang="en-US" sz="2200" dirty="0"/>
              <a:t>Advisors need additional support to deepen and expand the impact of Career Exposure offerings, increase awareness of best practices across regions, and receive guidance on partnership development.</a:t>
            </a:r>
          </a:p>
          <a:p>
            <a:pPr marL="0" indent="0">
              <a:lnSpc>
                <a:spcPts val="2100"/>
              </a:lnSpc>
              <a:spcBef>
                <a:spcPts val="1800"/>
              </a:spcBef>
              <a:spcAft>
                <a:spcPts val="600"/>
              </a:spcAft>
              <a:buSzPct val="100000"/>
              <a:buNone/>
            </a:pPr>
            <a:r>
              <a:rPr lang="en-US" sz="2200" b="1" i="1" dirty="0"/>
              <a:t>Improve Communications with Stakeholders</a:t>
            </a:r>
            <a:br>
              <a:rPr lang="en-US" sz="2200" dirty="0"/>
            </a:br>
            <a:r>
              <a:rPr lang="en-US" sz="2200" dirty="0"/>
              <a:t>Feedback from administrators highlights an opportunity to strengthen how the program’s goals, successes, and supports are communicated to both internal and external audiences.</a:t>
            </a:r>
          </a:p>
        </p:txBody>
      </p:sp>
      <p:sp>
        <p:nvSpPr>
          <p:cNvPr id="4" name="Slide Number Placeholder 3">
            <a:extLst>
              <a:ext uri="{FF2B5EF4-FFF2-40B4-BE49-F238E27FC236}">
                <a16:creationId xmlns:a16="http://schemas.microsoft.com/office/drawing/2014/main" id="{F96E63A3-8B5C-B504-F6AC-91581C3684F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19</a:t>
            </a:fld>
            <a:endParaRPr lang="en-US"/>
          </a:p>
        </p:txBody>
      </p:sp>
      <p:sp>
        <p:nvSpPr>
          <p:cNvPr id="5" name="Oval 4">
            <a:extLst>
              <a:ext uri="{FF2B5EF4-FFF2-40B4-BE49-F238E27FC236}">
                <a16:creationId xmlns:a16="http://schemas.microsoft.com/office/drawing/2014/main" id="{FCC11CFD-CB3E-7EDC-29C1-62C1AE9A1216}"/>
              </a:ext>
            </a:extLst>
          </p:cNvPr>
          <p:cNvSpPr/>
          <p:nvPr/>
        </p:nvSpPr>
        <p:spPr>
          <a:xfrm>
            <a:off x="998605" y="1143143"/>
            <a:ext cx="881223" cy="881223"/>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7833CD5A-5DA1-3DA4-C704-B77D01EE8021}"/>
              </a:ext>
            </a:extLst>
          </p:cNvPr>
          <p:cNvSpPr/>
          <p:nvPr/>
        </p:nvSpPr>
        <p:spPr>
          <a:xfrm>
            <a:off x="1019640" y="2397531"/>
            <a:ext cx="881223" cy="881223"/>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C91D62DF-3E65-7FC6-ABCB-9E1405549F67}"/>
              </a:ext>
            </a:extLst>
          </p:cNvPr>
          <p:cNvSpPr/>
          <p:nvPr/>
        </p:nvSpPr>
        <p:spPr>
          <a:xfrm>
            <a:off x="1023262" y="3768336"/>
            <a:ext cx="881223" cy="881223"/>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982931C1-8097-2265-5870-AD02B09BC7BF}"/>
              </a:ext>
            </a:extLst>
          </p:cNvPr>
          <p:cNvSpPr/>
          <p:nvPr/>
        </p:nvSpPr>
        <p:spPr>
          <a:xfrm>
            <a:off x="1003789" y="5006550"/>
            <a:ext cx="881223" cy="881223"/>
          </a:xfrm>
          <a:prstGeom prst="ellipse">
            <a:avLst/>
          </a:prstGeom>
          <a:solidFill>
            <a:srgbClr val="194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a:extLst>
              <a:ext uri="{FF2B5EF4-FFF2-40B4-BE49-F238E27FC236}">
                <a16:creationId xmlns:a16="http://schemas.microsoft.com/office/drawing/2014/main" id="{13B4ACD2-19C0-BF19-F0BC-1F2087039C3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39383" y="1203502"/>
            <a:ext cx="599668" cy="695190"/>
          </a:xfrm>
          <a:prstGeom prst="rect">
            <a:avLst/>
          </a:prstGeom>
        </p:spPr>
      </p:pic>
      <p:pic>
        <p:nvPicPr>
          <p:cNvPr id="12" name="Graphic 11">
            <a:extLst>
              <a:ext uri="{FF2B5EF4-FFF2-40B4-BE49-F238E27FC236}">
                <a16:creationId xmlns:a16="http://schemas.microsoft.com/office/drawing/2014/main" id="{38C05059-E5B5-A8B5-1295-6D7112C4DCF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94401" y="2470884"/>
            <a:ext cx="731700" cy="731700"/>
          </a:xfrm>
          <a:prstGeom prst="rect">
            <a:avLst/>
          </a:prstGeom>
        </p:spPr>
      </p:pic>
      <p:pic>
        <p:nvPicPr>
          <p:cNvPr id="14" name="Graphic 13" descr="Megaphone1 with solid fill">
            <a:extLst>
              <a:ext uri="{FF2B5EF4-FFF2-40B4-BE49-F238E27FC236}">
                <a16:creationId xmlns:a16="http://schemas.microsoft.com/office/drawing/2014/main" id="{4AC12E66-5F96-5F93-2E46-8F145512B1B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90085" y="3692166"/>
            <a:ext cx="914400" cy="914400"/>
          </a:xfrm>
          <a:prstGeom prst="rect">
            <a:avLst/>
          </a:prstGeom>
        </p:spPr>
      </p:pic>
      <p:pic>
        <p:nvPicPr>
          <p:cNvPr id="16" name="Graphic 15" descr="Comment Like with solid fill">
            <a:extLst>
              <a:ext uri="{FF2B5EF4-FFF2-40B4-BE49-F238E27FC236}">
                <a16:creationId xmlns:a16="http://schemas.microsoft.com/office/drawing/2014/main" id="{8A667BD5-731F-BBAA-3067-5346E49AF69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87200" y="5030734"/>
            <a:ext cx="914400" cy="914400"/>
          </a:xfrm>
          <a:prstGeom prst="rect">
            <a:avLst/>
          </a:prstGeom>
        </p:spPr>
      </p:pic>
    </p:spTree>
    <p:extLst>
      <p:ext uri="{BB962C8B-B14F-4D97-AF65-F5344CB8AC3E}">
        <p14:creationId xmlns:p14="http://schemas.microsoft.com/office/powerpoint/2010/main" val="1191896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
          <p:cNvSpPr txBox="1">
            <a:spLocks noGrp="1"/>
          </p:cNvSpPr>
          <p:nvPr>
            <p:ph type="title"/>
          </p:nvPr>
        </p:nvSpPr>
        <p:spPr>
          <a:xfrm>
            <a:off x="838200" y="21091"/>
            <a:ext cx="10515600" cy="70491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94A6B"/>
              </a:buClr>
              <a:buSzPts val="4400"/>
              <a:buFont typeface="Calibri"/>
              <a:buNone/>
            </a:pPr>
            <a:r>
              <a:rPr lang="en-US" sz="3200" dirty="0"/>
              <a:t>Mission, Vision, and Purpose</a:t>
            </a:r>
            <a:endParaRPr sz="3200" dirty="0"/>
          </a:p>
        </p:txBody>
      </p:sp>
      <p:graphicFrame>
        <p:nvGraphicFramePr>
          <p:cNvPr id="145" name="Google Shape;145;p2" descr="Table discussing mission, vision, and purpose of DEED."/>
          <p:cNvGraphicFramePr/>
          <p:nvPr>
            <p:extLst>
              <p:ext uri="{D42A27DB-BD31-4B8C-83A1-F6EECF244321}">
                <p14:modId xmlns:p14="http://schemas.microsoft.com/office/powerpoint/2010/main" val="3384035282"/>
              </p:ext>
            </p:extLst>
          </p:nvPr>
        </p:nvGraphicFramePr>
        <p:xfrm>
          <a:off x="838200" y="1292224"/>
          <a:ext cx="10515600" cy="4219575"/>
        </p:xfrm>
        <a:graphic>
          <a:graphicData uri="http://schemas.openxmlformats.org/drawingml/2006/table">
            <a:tbl>
              <a:tblPr firstRow="1">
                <a:noFill/>
                <a:tableStyleId>{8D6FFC9F-ACD6-4D77-8C17-F7F18CE5162F}</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724600">
                <a:tc>
                  <a:txBody>
                    <a:bodyPr/>
                    <a:lstStyle/>
                    <a:p>
                      <a:pPr marL="0" marR="0" lvl="0" indent="0" algn="ctr" rtl="0">
                        <a:spcBef>
                          <a:spcPts val="0"/>
                        </a:spcBef>
                        <a:spcAft>
                          <a:spcPts val="0"/>
                        </a:spcAft>
                        <a:buNone/>
                      </a:pPr>
                      <a:r>
                        <a:rPr lang="en-US" sz="3200" u="none" strike="noStrike" cap="none"/>
                        <a:t>Mission</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194A6B"/>
                    </a:solidFill>
                  </a:tcPr>
                </a:tc>
                <a:tc>
                  <a:txBody>
                    <a:bodyPr/>
                    <a:lstStyle/>
                    <a:p>
                      <a:pPr marL="0" marR="0" lvl="0" indent="0" algn="ctr" rtl="0">
                        <a:spcBef>
                          <a:spcPts val="0"/>
                        </a:spcBef>
                        <a:spcAft>
                          <a:spcPts val="0"/>
                        </a:spcAft>
                        <a:buNone/>
                      </a:pPr>
                      <a:r>
                        <a:rPr lang="en-US" sz="3200" u="none" strike="noStrike" cap="none"/>
                        <a:t>Vision</a:t>
                      </a:r>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194A6B"/>
                    </a:solidFill>
                  </a:tcPr>
                </a:tc>
                <a:tc>
                  <a:txBody>
                    <a:bodyPr/>
                    <a:lstStyle/>
                    <a:p>
                      <a:pPr marL="0" marR="0" lvl="0" indent="0" algn="ctr" rtl="0">
                        <a:spcBef>
                          <a:spcPts val="0"/>
                        </a:spcBef>
                        <a:spcAft>
                          <a:spcPts val="0"/>
                        </a:spcAft>
                        <a:buNone/>
                      </a:pPr>
                      <a:r>
                        <a:rPr lang="en-US" sz="3200" u="none" strike="noStrike" cap="none"/>
                        <a:t>Purpose</a:t>
                      </a:r>
                      <a:endParaRPr/>
                    </a:p>
                  </a:txBody>
                  <a:tcPr marL="91450" marR="91450" marT="45725" marB="45725">
                    <a:lnL w="12700" cap="flat" cmpd="sng">
                      <a:solidFill>
                        <a:schemeClr val="lt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194A6B"/>
                    </a:solidFill>
                  </a:tcPr>
                </a:tc>
                <a:extLst>
                  <a:ext uri="{0D108BD9-81ED-4DB2-BD59-A6C34878D82A}">
                    <a16:rowId xmlns:a16="http://schemas.microsoft.com/office/drawing/2014/main" val="10000"/>
                  </a:ext>
                </a:extLst>
              </a:tr>
              <a:tr h="3494975">
                <a:tc>
                  <a:txBody>
                    <a:bodyPr/>
                    <a:lstStyle/>
                    <a:p>
                      <a:pPr marL="0" marR="0" lvl="0" indent="0" algn="l" rtl="0">
                        <a:spcBef>
                          <a:spcPts val="0"/>
                        </a:spcBef>
                        <a:spcAft>
                          <a:spcPts val="0"/>
                        </a:spcAft>
                        <a:buNone/>
                      </a:pPr>
                      <a:r>
                        <a:rPr lang="en-US" sz="2000" u="none" strike="noStrike" cap="none" dirty="0"/>
                        <a:t>An excellent education for every student every day. </a:t>
                      </a:r>
                      <a:endParaRPr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2000" dirty="0"/>
                        <a:t>All students will succeed in their education and work, shape worthwhile and satisfying lives for themselves, exemplify the best values of society, and be effective in improving the character and quality of the world about them.</a:t>
                      </a:r>
                      <a:endParaRPr dirty="0"/>
                    </a:p>
                    <a:p>
                      <a:pPr marL="0" marR="0" lvl="0" indent="0" algn="l" rtl="0">
                        <a:spcBef>
                          <a:spcPts val="0"/>
                        </a:spcBef>
                        <a:spcAft>
                          <a:spcPts val="0"/>
                        </a:spcAft>
                        <a:buNone/>
                      </a:pPr>
                      <a:r>
                        <a:rPr lang="en-US" sz="1800" dirty="0"/>
                        <a:t>- Alaska Statute 14.03.015</a:t>
                      </a:r>
                      <a:endParaRPr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2000" dirty="0"/>
                        <a:t>DEED exists to provide </a:t>
                      </a:r>
                      <a:r>
                        <a:rPr lang="en-US" sz="2000" b="1" dirty="0"/>
                        <a:t>information</a:t>
                      </a:r>
                      <a:r>
                        <a:rPr lang="en-US" sz="2000" dirty="0"/>
                        <a:t>, </a:t>
                      </a:r>
                      <a:r>
                        <a:rPr lang="en-US" sz="2000" b="1" dirty="0"/>
                        <a:t>resources</a:t>
                      </a:r>
                      <a:r>
                        <a:rPr lang="en-US" sz="2000" dirty="0"/>
                        <a:t>, and </a:t>
                      </a:r>
                      <a:r>
                        <a:rPr lang="en-US" sz="2000" b="1" dirty="0"/>
                        <a:t>leadership</a:t>
                      </a:r>
                      <a:r>
                        <a:rPr lang="en-US" sz="2000" dirty="0"/>
                        <a:t> to support an excellent education for every student every day. </a:t>
                      </a:r>
                      <a:endParaRPr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46" name="Google Shape;146;p2"/>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F01DA2CE-0D37-66B8-D692-209E00EF3A21}"/>
              </a:ext>
            </a:extLst>
          </p:cNvPr>
          <p:cNvSpPr/>
          <p:nvPr/>
        </p:nvSpPr>
        <p:spPr>
          <a:xfrm>
            <a:off x="10046150" y="1626069"/>
            <a:ext cx="1608363" cy="1608363"/>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026BD94-F8C5-516F-AF82-DC5A3B6B6D0D}"/>
              </a:ext>
            </a:extLst>
          </p:cNvPr>
          <p:cNvSpPr>
            <a:spLocks noGrp="1"/>
          </p:cNvSpPr>
          <p:nvPr>
            <p:ph type="title"/>
          </p:nvPr>
        </p:nvSpPr>
        <p:spPr>
          <a:xfrm>
            <a:off x="762000" y="21092"/>
            <a:ext cx="11353800" cy="897796"/>
          </a:xfrm>
        </p:spPr>
        <p:txBody>
          <a:bodyPr>
            <a:normAutofit fontScale="90000"/>
          </a:bodyPr>
          <a:lstStyle/>
          <a:p>
            <a:r>
              <a:rPr lang="en-US" sz="3600" dirty="0"/>
              <a:t>Pilot Expansion | </a:t>
            </a:r>
            <a:r>
              <a:rPr lang="en-US" sz="3600" b="0" i="1" dirty="0"/>
              <a:t>FY26 Participants &amp; FY27 Potential Participants</a:t>
            </a:r>
            <a:br>
              <a:rPr lang="en-US" dirty="0"/>
            </a:br>
            <a:endParaRPr lang="en-US" sz="1800" dirty="0"/>
          </a:p>
        </p:txBody>
      </p:sp>
      <p:sp>
        <p:nvSpPr>
          <p:cNvPr id="3" name="Text Placeholder 2">
            <a:extLst>
              <a:ext uri="{FF2B5EF4-FFF2-40B4-BE49-F238E27FC236}">
                <a16:creationId xmlns:a16="http://schemas.microsoft.com/office/drawing/2014/main" id="{35496D84-1B7A-FC36-9982-F51FBAA1E2E2}"/>
              </a:ext>
            </a:extLst>
          </p:cNvPr>
          <p:cNvSpPr>
            <a:spLocks noGrp="1"/>
          </p:cNvSpPr>
          <p:nvPr>
            <p:ph type="body" idx="1"/>
          </p:nvPr>
        </p:nvSpPr>
        <p:spPr>
          <a:xfrm>
            <a:off x="790103" y="1407105"/>
            <a:ext cx="5181600" cy="4351338"/>
          </a:xfrm>
        </p:spPr>
        <p:txBody>
          <a:bodyPr>
            <a:normAutofit/>
          </a:bodyPr>
          <a:lstStyle/>
          <a:p>
            <a:pPr marL="25400" indent="0">
              <a:buNone/>
            </a:pPr>
            <a:r>
              <a:rPr lang="en-US" sz="2200" b="1" dirty="0"/>
              <a:t>FY2026 Participants </a:t>
            </a:r>
          </a:p>
          <a:p>
            <a:pPr marL="742950" lvl="1" indent="0">
              <a:spcBef>
                <a:spcPts val="600"/>
              </a:spcBef>
              <a:buSzPct val="100000"/>
              <a:buNone/>
            </a:pPr>
            <a:r>
              <a:rPr lang="en-US" sz="2200" dirty="0"/>
              <a:t>Annette Island City</a:t>
            </a:r>
          </a:p>
          <a:p>
            <a:pPr marL="742950" lvl="1" indent="0">
              <a:spcBef>
                <a:spcPts val="600"/>
              </a:spcBef>
              <a:buSzPct val="100000"/>
              <a:buNone/>
            </a:pPr>
            <a:r>
              <a:rPr lang="en-US" sz="2200" dirty="0"/>
              <a:t>Bristol Bay</a:t>
            </a:r>
          </a:p>
          <a:p>
            <a:pPr marL="742950" lvl="1" indent="0">
              <a:spcBef>
                <a:spcPts val="600"/>
              </a:spcBef>
              <a:buSzPct val="100000"/>
              <a:buNone/>
            </a:pPr>
            <a:r>
              <a:rPr lang="en-US" sz="2200" dirty="0"/>
              <a:t>Dillingham City</a:t>
            </a:r>
          </a:p>
          <a:p>
            <a:pPr marL="742950" lvl="1" indent="0">
              <a:spcBef>
                <a:spcPts val="600"/>
              </a:spcBef>
              <a:buSzPct val="100000"/>
              <a:buNone/>
            </a:pPr>
            <a:r>
              <a:rPr lang="en-US" sz="2200" dirty="0"/>
              <a:t>Galena City</a:t>
            </a:r>
          </a:p>
          <a:p>
            <a:pPr marL="742950" lvl="1" indent="0">
              <a:spcBef>
                <a:spcPts val="600"/>
              </a:spcBef>
              <a:buSzPct val="100000"/>
              <a:buNone/>
            </a:pPr>
            <a:r>
              <a:rPr lang="en-US" sz="2200" dirty="0"/>
              <a:t>Hydaburg City</a:t>
            </a:r>
          </a:p>
          <a:p>
            <a:pPr marL="742950" lvl="1" indent="0">
              <a:spcBef>
                <a:spcPts val="600"/>
              </a:spcBef>
              <a:buSzPct val="100000"/>
              <a:buNone/>
            </a:pPr>
            <a:r>
              <a:rPr lang="en-US" sz="2200" dirty="0"/>
              <a:t>Lake and Peninsula</a:t>
            </a:r>
          </a:p>
          <a:p>
            <a:pPr marL="742950" lvl="1" indent="0">
              <a:spcBef>
                <a:spcPts val="600"/>
              </a:spcBef>
              <a:buSzPct val="100000"/>
              <a:buNone/>
            </a:pPr>
            <a:r>
              <a:rPr lang="en-US" sz="2200" dirty="0"/>
              <a:t>Nenana City</a:t>
            </a:r>
          </a:p>
          <a:p>
            <a:pPr marL="742950" lvl="1" indent="0">
              <a:spcBef>
                <a:spcPts val="600"/>
              </a:spcBef>
              <a:buSzPct val="100000"/>
              <a:buNone/>
            </a:pPr>
            <a:r>
              <a:rPr lang="en-US" sz="2200" dirty="0"/>
              <a:t>Southwest Region</a:t>
            </a:r>
          </a:p>
        </p:txBody>
      </p:sp>
      <p:sp>
        <p:nvSpPr>
          <p:cNvPr id="4" name="Text Placeholder 3">
            <a:extLst>
              <a:ext uri="{FF2B5EF4-FFF2-40B4-BE49-F238E27FC236}">
                <a16:creationId xmlns:a16="http://schemas.microsoft.com/office/drawing/2014/main" id="{DD17EB7A-31B6-600F-6407-AA2767967BA7}"/>
              </a:ext>
            </a:extLst>
          </p:cNvPr>
          <p:cNvSpPr>
            <a:spLocks noGrp="1"/>
          </p:cNvSpPr>
          <p:nvPr>
            <p:ph type="body" idx="2"/>
          </p:nvPr>
        </p:nvSpPr>
        <p:spPr>
          <a:xfrm>
            <a:off x="4977499" y="1385460"/>
            <a:ext cx="5572125" cy="5133177"/>
          </a:xfrm>
        </p:spPr>
        <p:txBody>
          <a:bodyPr>
            <a:noAutofit/>
          </a:bodyPr>
          <a:lstStyle/>
          <a:p>
            <a:pPr marL="25400" indent="0">
              <a:buNone/>
            </a:pPr>
            <a:r>
              <a:rPr lang="en-US" sz="2200" b="1" dirty="0"/>
              <a:t>FY2027 Potential Participants </a:t>
            </a:r>
          </a:p>
          <a:p>
            <a:pPr marL="742950" lvl="1" indent="0">
              <a:lnSpc>
                <a:spcPts val="2000"/>
              </a:lnSpc>
              <a:spcBef>
                <a:spcPts val="0"/>
              </a:spcBef>
              <a:buSzPct val="100000"/>
              <a:buNone/>
            </a:pPr>
            <a:r>
              <a:rPr lang="en-US" sz="2200" dirty="0"/>
              <a:t>Alaska Gateway</a:t>
            </a:r>
          </a:p>
          <a:p>
            <a:pPr marL="742950" lvl="1" indent="0">
              <a:lnSpc>
                <a:spcPts val="2000"/>
              </a:lnSpc>
              <a:spcBef>
                <a:spcPts val="0"/>
              </a:spcBef>
              <a:buSzPct val="100000"/>
              <a:buNone/>
            </a:pPr>
            <a:r>
              <a:rPr lang="en-US" sz="2200" dirty="0"/>
              <a:t>Chatham</a:t>
            </a:r>
          </a:p>
          <a:p>
            <a:pPr marL="742950" lvl="1" indent="0">
              <a:lnSpc>
                <a:spcPts val="2000"/>
              </a:lnSpc>
              <a:spcBef>
                <a:spcPts val="0"/>
              </a:spcBef>
              <a:buSzPct val="100000"/>
              <a:buNone/>
            </a:pPr>
            <a:r>
              <a:rPr lang="en-US" sz="2200" dirty="0"/>
              <a:t>Copper River</a:t>
            </a:r>
          </a:p>
          <a:p>
            <a:pPr marL="742950" lvl="1" indent="0">
              <a:lnSpc>
                <a:spcPts val="2000"/>
              </a:lnSpc>
              <a:spcBef>
                <a:spcPts val="0"/>
              </a:spcBef>
              <a:buSzPct val="100000"/>
              <a:buNone/>
            </a:pPr>
            <a:r>
              <a:rPr lang="en-US" sz="2200" dirty="0"/>
              <a:t>Delta/Greely</a:t>
            </a:r>
          </a:p>
          <a:p>
            <a:pPr marL="742950" lvl="1" indent="0">
              <a:lnSpc>
                <a:spcPts val="2000"/>
              </a:lnSpc>
              <a:spcBef>
                <a:spcPts val="0"/>
              </a:spcBef>
              <a:buSzPct val="100000"/>
              <a:buNone/>
            </a:pPr>
            <a:r>
              <a:rPr lang="en-US" sz="2200" dirty="0"/>
              <a:t>Haines Borough</a:t>
            </a:r>
          </a:p>
          <a:p>
            <a:pPr marL="742950" lvl="1" indent="0">
              <a:lnSpc>
                <a:spcPts val="2000"/>
              </a:lnSpc>
              <a:spcBef>
                <a:spcPts val="0"/>
              </a:spcBef>
              <a:buSzPct val="100000"/>
              <a:buNone/>
            </a:pPr>
            <a:r>
              <a:rPr lang="en-US" sz="2200" dirty="0"/>
              <a:t>Hoonah City</a:t>
            </a:r>
          </a:p>
          <a:p>
            <a:pPr marL="742950" lvl="1" indent="0">
              <a:lnSpc>
                <a:spcPts val="2000"/>
              </a:lnSpc>
              <a:spcBef>
                <a:spcPts val="0"/>
              </a:spcBef>
              <a:buSzPct val="100000"/>
              <a:buNone/>
            </a:pPr>
            <a:r>
              <a:rPr lang="en-US" sz="2200" dirty="0"/>
              <a:t>Juneau</a:t>
            </a:r>
          </a:p>
          <a:p>
            <a:pPr marL="742950" lvl="1" indent="0">
              <a:lnSpc>
                <a:spcPts val="2000"/>
              </a:lnSpc>
              <a:spcBef>
                <a:spcPts val="0"/>
              </a:spcBef>
              <a:buSzPct val="100000"/>
              <a:buNone/>
            </a:pPr>
            <a:r>
              <a:rPr lang="en-US" sz="2200" dirty="0"/>
              <a:t>Kake City</a:t>
            </a:r>
          </a:p>
          <a:p>
            <a:pPr marL="742950" lvl="1" indent="0">
              <a:lnSpc>
                <a:spcPts val="2000"/>
              </a:lnSpc>
              <a:spcBef>
                <a:spcPts val="0"/>
              </a:spcBef>
              <a:buSzPct val="100000"/>
              <a:buNone/>
            </a:pPr>
            <a:r>
              <a:rPr lang="en-US" sz="2200" dirty="0"/>
              <a:t>Ketchikan Gateway</a:t>
            </a:r>
          </a:p>
          <a:p>
            <a:pPr marL="742950" lvl="1" indent="0">
              <a:lnSpc>
                <a:spcPts val="2000"/>
              </a:lnSpc>
              <a:spcBef>
                <a:spcPts val="0"/>
              </a:spcBef>
              <a:buSzPct val="100000"/>
              <a:buNone/>
            </a:pPr>
            <a:r>
              <a:rPr lang="en-US" sz="2200" dirty="0"/>
              <a:t>Klawock City</a:t>
            </a:r>
          </a:p>
          <a:p>
            <a:pPr marL="742950" lvl="1" indent="0">
              <a:lnSpc>
                <a:spcPts val="2000"/>
              </a:lnSpc>
              <a:spcBef>
                <a:spcPts val="0"/>
              </a:spcBef>
              <a:buSzPct val="100000"/>
              <a:buNone/>
            </a:pPr>
            <a:r>
              <a:rPr lang="en-US" sz="2200" dirty="0"/>
              <a:t>Mt. Edgecumbe High School</a:t>
            </a:r>
          </a:p>
          <a:p>
            <a:pPr marL="742950" lvl="1" indent="0">
              <a:lnSpc>
                <a:spcPts val="2000"/>
              </a:lnSpc>
              <a:spcBef>
                <a:spcPts val="0"/>
              </a:spcBef>
              <a:buSzPct val="100000"/>
              <a:buNone/>
            </a:pPr>
            <a:r>
              <a:rPr lang="en-US" sz="2200" dirty="0"/>
              <a:t>Pelican City</a:t>
            </a:r>
          </a:p>
          <a:p>
            <a:pPr marL="742950" lvl="1" indent="0">
              <a:lnSpc>
                <a:spcPts val="2000"/>
              </a:lnSpc>
              <a:spcBef>
                <a:spcPts val="0"/>
              </a:spcBef>
              <a:buSzPct val="100000"/>
              <a:buNone/>
            </a:pPr>
            <a:r>
              <a:rPr lang="en-US" sz="2200" dirty="0"/>
              <a:t>Petersburg</a:t>
            </a:r>
          </a:p>
          <a:p>
            <a:pPr marL="742950" lvl="1" indent="0">
              <a:lnSpc>
                <a:spcPts val="2000"/>
              </a:lnSpc>
              <a:spcBef>
                <a:spcPts val="0"/>
              </a:spcBef>
              <a:buSzPct val="100000"/>
              <a:buNone/>
            </a:pPr>
            <a:r>
              <a:rPr lang="en-US" sz="2200" dirty="0"/>
              <a:t>Sitka</a:t>
            </a:r>
          </a:p>
          <a:p>
            <a:pPr marL="742950" lvl="1" indent="0">
              <a:lnSpc>
                <a:spcPts val="2000"/>
              </a:lnSpc>
              <a:spcBef>
                <a:spcPts val="0"/>
              </a:spcBef>
              <a:buSzPct val="100000"/>
              <a:buNone/>
            </a:pPr>
            <a:r>
              <a:rPr lang="en-US" sz="2200" dirty="0"/>
              <a:t>Skagway</a:t>
            </a:r>
          </a:p>
          <a:p>
            <a:pPr marL="742950" lvl="1" indent="0">
              <a:lnSpc>
                <a:spcPts val="2000"/>
              </a:lnSpc>
              <a:spcBef>
                <a:spcPts val="0"/>
              </a:spcBef>
              <a:buSzPct val="100000"/>
              <a:buNone/>
            </a:pPr>
            <a:r>
              <a:rPr lang="en-US" sz="2200" b="1" dirty="0"/>
              <a:t>Southeast Island </a:t>
            </a:r>
            <a:r>
              <a:rPr lang="en-US" sz="2200" dirty="0"/>
              <a:t>– Starting Spring 2026</a:t>
            </a:r>
          </a:p>
          <a:p>
            <a:pPr marL="742950" lvl="1" indent="0">
              <a:lnSpc>
                <a:spcPts val="2000"/>
              </a:lnSpc>
              <a:spcBef>
                <a:spcPts val="0"/>
              </a:spcBef>
              <a:buSzPct val="100000"/>
              <a:buNone/>
            </a:pPr>
            <a:r>
              <a:rPr lang="en-US" sz="2200" dirty="0"/>
              <a:t>Wrangell</a:t>
            </a:r>
          </a:p>
          <a:p>
            <a:pPr marL="742950" lvl="1" indent="0">
              <a:lnSpc>
                <a:spcPts val="2000"/>
              </a:lnSpc>
              <a:spcBef>
                <a:spcPts val="0"/>
              </a:spcBef>
              <a:buSzPct val="100000"/>
              <a:buNone/>
            </a:pPr>
            <a:r>
              <a:rPr lang="en-US" sz="2200" dirty="0"/>
              <a:t>Yakutat</a:t>
            </a:r>
          </a:p>
        </p:txBody>
      </p:sp>
      <p:sp>
        <p:nvSpPr>
          <p:cNvPr id="5" name="Slide Number Placeholder 4">
            <a:extLst>
              <a:ext uri="{FF2B5EF4-FFF2-40B4-BE49-F238E27FC236}">
                <a16:creationId xmlns:a16="http://schemas.microsoft.com/office/drawing/2014/main" id="{80B4D8C3-D559-58E4-700C-2851B9A77CF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20</a:t>
            </a:fld>
            <a:endParaRPr lang="en-US"/>
          </a:p>
        </p:txBody>
      </p:sp>
      <p:cxnSp>
        <p:nvCxnSpPr>
          <p:cNvPr id="7" name="Straight Connector 6">
            <a:extLst>
              <a:ext uri="{FF2B5EF4-FFF2-40B4-BE49-F238E27FC236}">
                <a16:creationId xmlns:a16="http://schemas.microsoft.com/office/drawing/2014/main" id="{5C0A14DA-C957-7BDE-02EC-C065A9F82B9B}"/>
              </a:ext>
            </a:extLst>
          </p:cNvPr>
          <p:cNvCxnSpPr>
            <a:cxnSpLocks/>
          </p:cNvCxnSpPr>
          <p:nvPr/>
        </p:nvCxnSpPr>
        <p:spPr>
          <a:xfrm>
            <a:off x="1341668" y="1942664"/>
            <a:ext cx="0" cy="2962711"/>
          </a:xfrm>
          <a:prstGeom prst="line">
            <a:avLst/>
          </a:prstGeom>
          <a:ln w="38100">
            <a:solidFill>
              <a:srgbClr val="194A6B"/>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2E77E09-D968-5EBA-0946-553FA3F9F825}"/>
              </a:ext>
            </a:extLst>
          </p:cNvPr>
          <p:cNvCxnSpPr>
            <a:cxnSpLocks/>
          </p:cNvCxnSpPr>
          <p:nvPr/>
        </p:nvCxnSpPr>
        <p:spPr>
          <a:xfrm>
            <a:off x="5520424" y="1921019"/>
            <a:ext cx="0" cy="4390890"/>
          </a:xfrm>
          <a:prstGeom prst="line">
            <a:avLst/>
          </a:prstGeom>
          <a:ln w="38100">
            <a:solidFill>
              <a:srgbClr val="194A6B"/>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1C192F7-2237-F39F-9C16-02F5662BD7A5}"/>
              </a:ext>
            </a:extLst>
          </p:cNvPr>
          <p:cNvSpPr txBox="1"/>
          <p:nvPr/>
        </p:nvSpPr>
        <p:spPr>
          <a:xfrm>
            <a:off x="9814473" y="2014751"/>
            <a:ext cx="2071716" cy="830997"/>
          </a:xfrm>
          <a:prstGeom prst="rect">
            <a:avLst/>
          </a:prstGeom>
          <a:noFill/>
        </p:spPr>
        <p:txBody>
          <a:bodyPr wrap="square" rtlCol="0">
            <a:spAutoFit/>
          </a:bodyPr>
          <a:lstStyle/>
          <a:p>
            <a:pPr algn="ctr"/>
            <a:r>
              <a:rPr lang="en-US" sz="1600" b="1" i="1" dirty="0"/>
              <a:t>The model is </a:t>
            </a:r>
            <a:br>
              <a:rPr lang="en-US" sz="1600" b="1" i="1" dirty="0"/>
            </a:br>
            <a:r>
              <a:rPr lang="en-US" sz="1600" b="1" i="1" dirty="0"/>
              <a:t>designed for scalability.</a:t>
            </a:r>
          </a:p>
        </p:txBody>
      </p:sp>
    </p:spTree>
    <p:extLst>
      <p:ext uri="{BB962C8B-B14F-4D97-AF65-F5344CB8AC3E}">
        <p14:creationId xmlns:p14="http://schemas.microsoft.com/office/powerpoint/2010/main" val="32248424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E64F9-5975-0C94-84F5-08FBDB73DAA3}"/>
              </a:ext>
            </a:extLst>
          </p:cNvPr>
          <p:cNvSpPr>
            <a:spLocks noGrp="1"/>
          </p:cNvSpPr>
          <p:nvPr>
            <p:ph type="title"/>
          </p:nvPr>
        </p:nvSpPr>
        <p:spPr>
          <a:xfrm>
            <a:off x="838200" y="63161"/>
            <a:ext cx="10515600" cy="695190"/>
          </a:xfrm>
        </p:spPr>
        <p:txBody>
          <a:bodyPr>
            <a:normAutofit/>
          </a:bodyPr>
          <a:lstStyle/>
          <a:p>
            <a:r>
              <a:rPr lang="en-US" sz="3200" dirty="0"/>
              <a:t>Board Questions or Comments</a:t>
            </a:r>
          </a:p>
        </p:txBody>
      </p:sp>
      <p:sp>
        <p:nvSpPr>
          <p:cNvPr id="4" name="Slide Number Placeholder 3">
            <a:extLst>
              <a:ext uri="{FF2B5EF4-FFF2-40B4-BE49-F238E27FC236}">
                <a16:creationId xmlns:a16="http://schemas.microsoft.com/office/drawing/2014/main" id="{9DCCC7BB-B0F5-0AA2-8760-7B6742C7A27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21</a:t>
            </a:fld>
            <a:endParaRPr lang="en-US"/>
          </a:p>
        </p:txBody>
      </p:sp>
      <p:pic>
        <p:nvPicPr>
          <p:cNvPr id="6" name="Graphic 5" descr="Badge Question Mark with solid fill">
            <a:extLst>
              <a:ext uri="{FF2B5EF4-FFF2-40B4-BE49-F238E27FC236}">
                <a16:creationId xmlns:a16="http://schemas.microsoft.com/office/drawing/2014/main" id="{66997E4D-33A1-0C38-2EA0-48BA403536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52950" y="1800225"/>
            <a:ext cx="3086100" cy="3086100"/>
          </a:xfrm>
          <a:prstGeom prst="rect">
            <a:avLst/>
          </a:prstGeom>
        </p:spPr>
      </p:pic>
    </p:spTree>
    <p:extLst>
      <p:ext uri="{BB962C8B-B14F-4D97-AF65-F5344CB8AC3E}">
        <p14:creationId xmlns:p14="http://schemas.microsoft.com/office/powerpoint/2010/main" val="32998263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7"/>
          <p:cNvSpPr txBox="1">
            <a:spLocks noGrp="1"/>
          </p:cNvSpPr>
          <p:nvPr>
            <p:ph type="title"/>
          </p:nvPr>
        </p:nvSpPr>
        <p:spPr>
          <a:xfrm>
            <a:off x="838200" y="2041"/>
            <a:ext cx="10515600" cy="89217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94A6B"/>
              </a:buClr>
              <a:buSzPts val="4400"/>
              <a:buFont typeface="Calibri"/>
              <a:buNone/>
            </a:pPr>
            <a:r>
              <a:rPr lang="en-US" sz="3200" dirty="0"/>
              <a:t>Contact Information </a:t>
            </a:r>
            <a:endParaRPr sz="3200" dirty="0"/>
          </a:p>
        </p:txBody>
      </p:sp>
      <p:sp>
        <p:nvSpPr>
          <p:cNvPr id="183" name="Google Shape;183;p7"/>
          <p:cNvSpPr txBox="1">
            <a:spLocks noGrp="1"/>
          </p:cNvSpPr>
          <p:nvPr>
            <p:ph type="body" idx="1"/>
          </p:nvPr>
        </p:nvSpPr>
        <p:spPr>
          <a:xfrm>
            <a:off x="1514474" y="1253331"/>
            <a:ext cx="10182225"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None/>
            </a:pPr>
            <a:r>
              <a:rPr lang="en-US" sz="2200" b="1" dirty="0"/>
              <a:t>Monica Goyette, Director</a:t>
            </a:r>
            <a:endParaRPr sz="2200" dirty="0"/>
          </a:p>
          <a:p>
            <a:pPr marL="0" lvl="0" indent="0" algn="l" rtl="0">
              <a:lnSpc>
                <a:spcPct val="90000"/>
              </a:lnSpc>
              <a:spcBef>
                <a:spcPts val="1000"/>
              </a:spcBef>
              <a:spcAft>
                <a:spcPts val="0"/>
              </a:spcAft>
              <a:buClr>
                <a:srgbClr val="3F78A7"/>
              </a:buClr>
              <a:buSzPts val="3200"/>
              <a:buNone/>
            </a:pPr>
            <a:r>
              <a:rPr lang="en-US" sz="2200" dirty="0">
                <a:solidFill>
                  <a:srgbClr val="3F78A7"/>
                </a:solidFill>
                <a:hlinkClick r:id="rId3"/>
              </a:rPr>
              <a:t>monica.goyette@alaska.gov</a:t>
            </a:r>
            <a:r>
              <a:rPr lang="en-US" sz="2200" dirty="0">
                <a:solidFill>
                  <a:srgbClr val="3F78A7"/>
                </a:solidFill>
              </a:rPr>
              <a:t> </a:t>
            </a:r>
            <a:endParaRPr sz="2200" dirty="0"/>
          </a:p>
          <a:p>
            <a:pPr marL="0" lvl="0" indent="0" algn="l" rtl="0">
              <a:lnSpc>
                <a:spcPct val="90000"/>
              </a:lnSpc>
              <a:spcBef>
                <a:spcPts val="1000"/>
              </a:spcBef>
              <a:spcAft>
                <a:spcPts val="0"/>
              </a:spcAft>
              <a:buClr>
                <a:schemeClr val="dk1"/>
              </a:buClr>
              <a:buSzPts val="3200"/>
              <a:buNone/>
            </a:pPr>
            <a:endParaRPr lang="en-US" sz="2200" dirty="0"/>
          </a:p>
          <a:p>
            <a:pPr marL="0" lvl="0" indent="0" algn="l" rtl="0">
              <a:lnSpc>
                <a:spcPct val="90000"/>
              </a:lnSpc>
              <a:spcBef>
                <a:spcPts val="1000"/>
              </a:spcBef>
              <a:spcAft>
                <a:spcPts val="0"/>
              </a:spcAft>
              <a:buClr>
                <a:schemeClr val="dk1"/>
              </a:buClr>
              <a:buSzPts val="3200"/>
              <a:buNone/>
            </a:pPr>
            <a:r>
              <a:rPr lang="en-US" sz="2200" b="1" dirty="0"/>
              <a:t>Brad Billings, Career and Technical Education Administrator</a:t>
            </a:r>
          </a:p>
          <a:p>
            <a:pPr marL="0" lvl="0" indent="0">
              <a:buClr>
                <a:srgbClr val="3F78A7"/>
              </a:buClr>
              <a:buNone/>
            </a:pPr>
            <a:r>
              <a:rPr lang="en-US" sz="2200" dirty="0">
                <a:solidFill>
                  <a:srgbClr val="3F78A7"/>
                </a:solidFill>
                <a:hlinkClick r:id="rId4"/>
              </a:rPr>
              <a:t>brad.billings@alaska.gov</a:t>
            </a:r>
            <a:r>
              <a:rPr lang="en-US" sz="2200" dirty="0">
                <a:solidFill>
                  <a:srgbClr val="3F78A7"/>
                </a:solidFill>
              </a:rPr>
              <a:t> </a:t>
            </a:r>
            <a:endParaRPr lang="en-US" sz="2200" dirty="0"/>
          </a:p>
          <a:p>
            <a:pPr marL="0" lvl="0" indent="0">
              <a:buNone/>
            </a:pPr>
            <a:endParaRPr lang="en-US" sz="2200" dirty="0"/>
          </a:p>
          <a:p>
            <a:pPr marL="0" lvl="0" indent="0">
              <a:buNone/>
            </a:pPr>
            <a:r>
              <a:rPr lang="en-US" sz="2200" b="1" dirty="0"/>
              <a:t>Zach Stanson, DEED Contracted Project Coordinator</a:t>
            </a:r>
          </a:p>
          <a:p>
            <a:pPr marL="0" lvl="0" indent="0" algn="l" rtl="0">
              <a:lnSpc>
                <a:spcPct val="90000"/>
              </a:lnSpc>
              <a:spcBef>
                <a:spcPts val="1000"/>
              </a:spcBef>
              <a:spcAft>
                <a:spcPts val="0"/>
              </a:spcAft>
              <a:buClr>
                <a:srgbClr val="3F78A7"/>
              </a:buClr>
              <a:buSzPts val="3200"/>
              <a:buNone/>
            </a:pPr>
            <a:r>
              <a:rPr lang="en-US" sz="2200" dirty="0">
                <a:solidFill>
                  <a:srgbClr val="3F78A7"/>
                </a:solidFill>
                <a:hlinkClick r:id="rId5"/>
              </a:rPr>
              <a:t>zach@pathfinderak.com</a:t>
            </a:r>
            <a:r>
              <a:rPr lang="en-US" sz="2200" dirty="0">
                <a:solidFill>
                  <a:srgbClr val="3F78A7"/>
                </a:solidFill>
              </a:rPr>
              <a:t>  </a:t>
            </a:r>
            <a:endParaRPr sz="2200" dirty="0"/>
          </a:p>
          <a:p>
            <a:pPr marL="0" lvl="0" indent="0" algn="l" rtl="0">
              <a:lnSpc>
                <a:spcPct val="90000"/>
              </a:lnSpc>
              <a:spcBef>
                <a:spcPts val="1000"/>
              </a:spcBef>
              <a:spcAft>
                <a:spcPts val="0"/>
              </a:spcAft>
              <a:buClr>
                <a:schemeClr val="dk1"/>
              </a:buClr>
              <a:buSzPts val="3200"/>
              <a:buNone/>
            </a:pPr>
            <a:endParaRPr sz="2200" dirty="0"/>
          </a:p>
        </p:txBody>
      </p:sp>
      <p:sp>
        <p:nvSpPr>
          <p:cNvPr id="184" name="Google Shape;184;p7"/>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8"/>
          <p:cNvSpPr txBox="1">
            <a:spLocks noGrp="1"/>
          </p:cNvSpPr>
          <p:nvPr>
            <p:ph type="title"/>
          </p:nvPr>
        </p:nvSpPr>
        <p:spPr>
          <a:xfrm>
            <a:off x="838200" y="65880"/>
            <a:ext cx="10515600" cy="76279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94A6B"/>
              </a:buClr>
              <a:buSzPts val="4400"/>
              <a:buFont typeface="Calibri"/>
              <a:buNone/>
            </a:pPr>
            <a:r>
              <a:rPr lang="en-US" sz="3200" dirty="0"/>
              <a:t>Stay Connected</a:t>
            </a:r>
            <a:endParaRPr sz="3200" dirty="0"/>
          </a:p>
        </p:txBody>
      </p:sp>
      <p:sp>
        <p:nvSpPr>
          <p:cNvPr id="190" name="Google Shape;190;p8"/>
          <p:cNvSpPr txBox="1">
            <a:spLocks noGrp="1"/>
          </p:cNvSpPr>
          <p:nvPr>
            <p:ph type="body" idx="1"/>
          </p:nvPr>
        </p:nvSpPr>
        <p:spPr>
          <a:xfrm>
            <a:off x="1762125" y="1253331"/>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Arial"/>
              <a:buNone/>
            </a:pPr>
            <a:r>
              <a:rPr lang="en-US" sz="2200" b="1" dirty="0"/>
              <a:t>Find us online: </a:t>
            </a:r>
            <a:endParaRPr sz="2200" dirty="0"/>
          </a:p>
          <a:p>
            <a:pPr marL="228600" lvl="0" indent="-57150" algn="l" rtl="0">
              <a:lnSpc>
                <a:spcPct val="90000"/>
              </a:lnSpc>
              <a:spcBef>
                <a:spcPts val="1600"/>
              </a:spcBef>
              <a:spcAft>
                <a:spcPts val="0"/>
              </a:spcAft>
              <a:buClr>
                <a:schemeClr val="dk1"/>
              </a:buClr>
              <a:buSzPct val="100000"/>
              <a:buFont typeface="Arial"/>
              <a:buChar char="•"/>
            </a:pPr>
            <a:r>
              <a:rPr lang="en-US" sz="2200" dirty="0"/>
              <a:t>Our website: </a:t>
            </a:r>
            <a:r>
              <a:rPr lang="en-US" sz="2200" u="sng" dirty="0">
                <a:solidFill>
                  <a:srgbClr val="3F78A7"/>
                </a:solidFill>
                <a:hlinkClick r:id="rId3">
                  <a:extLst>
                    <a:ext uri="{A12FA001-AC4F-418D-AE19-62706E023703}">
                      <ahyp:hlinkClr xmlns:ahyp="http://schemas.microsoft.com/office/drawing/2018/hyperlinkcolor" val="tx"/>
                    </a:ext>
                  </a:extLst>
                </a:hlinkClick>
              </a:rPr>
              <a:t>education.alaska.gov</a:t>
            </a:r>
            <a:endParaRPr sz="2200" dirty="0">
              <a:solidFill>
                <a:srgbClr val="3F78A7"/>
              </a:solidFill>
            </a:endParaRPr>
          </a:p>
          <a:p>
            <a:pPr marL="228600" lvl="0" indent="-57150" algn="l" rtl="0">
              <a:lnSpc>
                <a:spcPct val="90000"/>
              </a:lnSpc>
              <a:spcBef>
                <a:spcPts val="1000"/>
              </a:spcBef>
              <a:spcAft>
                <a:spcPts val="0"/>
              </a:spcAft>
              <a:buClr>
                <a:schemeClr val="dk1"/>
              </a:buClr>
              <a:buSzPct val="100000"/>
              <a:buChar char="•"/>
            </a:pPr>
            <a:r>
              <a:rPr lang="en-US" sz="2200" dirty="0"/>
              <a:t>Facebook and Twitter: @AlaskaDEED</a:t>
            </a:r>
            <a:endParaRPr sz="2200" dirty="0"/>
          </a:p>
          <a:p>
            <a:pPr marL="0" lvl="0" indent="0" algn="l" rtl="0">
              <a:lnSpc>
                <a:spcPct val="90000"/>
              </a:lnSpc>
              <a:spcBef>
                <a:spcPts val="2200"/>
              </a:spcBef>
              <a:spcAft>
                <a:spcPts val="0"/>
              </a:spcAft>
              <a:buClr>
                <a:schemeClr val="dk1"/>
              </a:buClr>
              <a:buSzPts val="3200"/>
              <a:buNone/>
            </a:pPr>
            <a:r>
              <a:rPr lang="en-US" sz="2200" b="1" dirty="0"/>
              <a:t>Give us a ring: </a:t>
            </a:r>
            <a:endParaRPr sz="2200" dirty="0"/>
          </a:p>
          <a:p>
            <a:pPr marL="228600" lvl="0" indent="-57150" algn="l" rtl="0">
              <a:lnSpc>
                <a:spcPct val="90000"/>
              </a:lnSpc>
              <a:spcBef>
                <a:spcPts val="1600"/>
              </a:spcBef>
              <a:spcAft>
                <a:spcPts val="0"/>
              </a:spcAft>
              <a:buClr>
                <a:schemeClr val="dk1"/>
              </a:buClr>
              <a:buSzPct val="100000"/>
              <a:buFont typeface="Arial"/>
              <a:buChar char="•"/>
            </a:pPr>
            <a:r>
              <a:rPr lang="en-US" sz="2200" dirty="0"/>
              <a:t>Main line: 907 465 2800</a:t>
            </a:r>
            <a:endParaRPr sz="2200" dirty="0"/>
          </a:p>
          <a:p>
            <a:pPr marL="228600" lvl="0" indent="-57150" algn="l" rtl="0">
              <a:lnSpc>
                <a:spcPct val="90000"/>
              </a:lnSpc>
              <a:spcBef>
                <a:spcPts val="1000"/>
              </a:spcBef>
              <a:spcAft>
                <a:spcPts val="0"/>
              </a:spcAft>
              <a:buClr>
                <a:schemeClr val="dk1"/>
              </a:buClr>
              <a:buSzPct val="100000"/>
              <a:buFont typeface="Arial"/>
              <a:buChar char="•"/>
            </a:pPr>
            <a:r>
              <a:rPr lang="en-US" sz="2200" dirty="0"/>
              <a:t>Teacher Certification: 907 465 2831</a:t>
            </a:r>
            <a:endParaRPr sz="2200" dirty="0"/>
          </a:p>
          <a:p>
            <a:pPr marL="228600" lvl="0" indent="-25400" algn="l" rtl="0">
              <a:lnSpc>
                <a:spcPct val="90000"/>
              </a:lnSpc>
              <a:spcBef>
                <a:spcPts val="1000"/>
              </a:spcBef>
              <a:spcAft>
                <a:spcPts val="0"/>
              </a:spcAft>
              <a:buClr>
                <a:schemeClr val="dk1"/>
              </a:buClr>
              <a:buSzPts val="3200"/>
              <a:buFont typeface="Arial"/>
              <a:buNone/>
            </a:pPr>
            <a:endParaRPr sz="2200" dirty="0"/>
          </a:p>
          <a:p>
            <a:pPr marL="0" lvl="0" indent="0" algn="l" rtl="0">
              <a:lnSpc>
                <a:spcPct val="90000"/>
              </a:lnSpc>
              <a:spcBef>
                <a:spcPts val="1000"/>
              </a:spcBef>
              <a:spcAft>
                <a:spcPts val="0"/>
              </a:spcAft>
              <a:buClr>
                <a:schemeClr val="dk1"/>
              </a:buClr>
              <a:buSzPts val="3200"/>
              <a:buFont typeface="Arial"/>
              <a:buNone/>
            </a:pPr>
            <a:endParaRPr sz="2200" dirty="0"/>
          </a:p>
          <a:p>
            <a:pPr marL="228600" lvl="0" indent="-25400" algn="l" rtl="0">
              <a:lnSpc>
                <a:spcPct val="90000"/>
              </a:lnSpc>
              <a:spcBef>
                <a:spcPts val="1000"/>
              </a:spcBef>
              <a:spcAft>
                <a:spcPts val="0"/>
              </a:spcAft>
              <a:buClr>
                <a:schemeClr val="dk1"/>
              </a:buClr>
              <a:buSzPts val="3200"/>
              <a:buFont typeface="Arial"/>
              <a:buNone/>
            </a:pPr>
            <a:endParaRPr sz="2200" dirty="0"/>
          </a:p>
        </p:txBody>
      </p:sp>
      <p:sp>
        <p:nvSpPr>
          <p:cNvPr id="191" name="Google Shape;191;p8"/>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3"/>
          <p:cNvSpPr txBox="1">
            <a:spLocks noGrp="1"/>
          </p:cNvSpPr>
          <p:nvPr>
            <p:ph type="title"/>
          </p:nvPr>
        </p:nvSpPr>
        <p:spPr>
          <a:xfrm>
            <a:off x="838200" y="43065"/>
            <a:ext cx="10515600" cy="66357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94A6B"/>
              </a:buClr>
              <a:buSzPts val="4400"/>
              <a:buFont typeface="Calibri"/>
              <a:buNone/>
            </a:pPr>
            <a:r>
              <a:rPr lang="en-US" sz="3200" dirty="0"/>
              <a:t>Alaska’s Education Challenge</a:t>
            </a:r>
            <a:endParaRPr sz="3200" dirty="0"/>
          </a:p>
        </p:txBody>
      </p:sp>
      <p:pic>
        <p:nvPicPr>
          <p:cNvPr id="153" name="Google Shape;153;p3" descr="Meeting Alaska's Education Challenge Together report cover">
            <a:hlinkClick r:id="rId3"/>
          </p:cNvPr>
          <p:cNvPicPr preferRelativeResize="0">
            <a:picLocks noGrp="1"/>
          </p:cNvPicPr>
          <p:nvPr>
            <p:ph type="body" idx="2"/>
          </p:nvPr>
        </p:nvPicPr>
        <p:blipFill rotWithShape="1">
          <a:blip r:embed="rId4">
            <a:alphaModFix/>
          </a:blip>
          <a:srcRect/>
          <a:stretch/>
        </p:blipFill>
        <p:spPr>
          <a:xfrm>
            <a:off x="943049" y="1477645"/>
            <a:ext cx="3108261" cy="3843655"/>
          </a:xfrm>
          <a:prstGeom prst="rect">
            <a:avLst/>
          </a:prstGeom>
          <a:noFill/>
          <a:ln w="38100" cap="flat" cmpd="sng">
            <a:solidFill>
              <a:srgbClr val="3F78A7"/>
            </a:solidFill>
            <a:prstDash val="solid"/>
            <a:round/>
            <a:headEnd type="none" w="sm" len="sm"/>
            <a:tailEnd type="none" w="sm" len="sm"/>
          </a:ln>
          <a:effectLst>
            <a:outerShdw blurRad="50800" dist="38100" dir="2700000" algn="tl" rotWithShape="0">
              <a:srgbClr val="000000">
                <a:alpha val="40000"/>
              </a:srgbClr>
            </a:outerShdw>
          </a:effectLst>
        </p:spPr>
      </p:pic>
      <p:sp>
        <p:nvSpPr>
          <p:cNvPr id="154" name="Google Shape;154;p3"/>
          <p:cNvSpPr txBox="1">
            <a:spLocks noGrp="1"/>
          </p:cNvSpPr>
          <p:nvPr>
            <p:ph type="body" idx="1"/>
          </p:nvPr>
        </p:nvSpPr>
        <p:spPr>
          <a:xfrm>
            <a:off x="4366260" y="1317625"/>
            <a:ext cx="7235190" cy="466725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None/>
            </a:pPr>
            <a:r>
              <a:rPr lang="en-US" b="1" dirty="0"/>
              <a:t>Five Shared Strategic Priorities:</a:t>
            </a:r>
            <a:endParaRPr dirty="0"/>
          </a:p>
          <a:p>
            <a:pPr marL="514350" lvl="0" indent="-514350" algn="l" rtl="0">
              <a:lnSpc>
                <a:spcPct val="114000"/>
              </a:lnSpc>
              <a:spcBef>
                <a:spcPts val="1200"/>
              </a:spcBef>
              <a:spcAft>
                <a:spcPts val="0"/>
              </a:spcAft>
              <a:buClr>
                <a:schemeClr val="dk1"/>
              </a:buClr>
              <a:buSzPts val="2000"/>
              <a:buFont typeface="Calibri"/>
              <a:buAutoNum type="arabicPeriod"/>
            </a:pPr>
            <a:r>
              <a:rPr lang="en-US" sz="2000" dirty="0"/>
              <a:t>Support all students to read at grade level by the end of </a:t>
            </a:r>
            <a:br>
              <a:rPr lang="en-US" sz="2000" dirty="0"/>
            </a:br>
            <a:r>
              <a:rPr lang="en-US" sz="2000" dirty="0"/>
              <a:t>third grade. </a:t>
            </a:r>
            <a:endParaRPr dirty="0"/>
          </a:p>
          <a:p>
            <a:pPr marL="514350" lvl="0" indent="-514350" algn="l" rtl="0">
              <a:lnSpc>
                <a:spcPct val="114000"/>
              </a:lnSpc>
              <a:spcBef>
                <a:spcPts val="1200"/>
              </a:spcBef>
              <a:spcAft>
                <a:spcPts val="0"/>
              </a:spcAft>
              <a:buClr>
                <a:schemeClr val="dk1"/>
              </a:buClr>
              <a:buSzPts val="2000"/>
              <a:buFont typeface="Calibri"/>
              <a:buAutoNum type="arabicPeriod"/>
            </a:pPr>
            <a:r>
              <a:rPr lang="en-US" sz="2000" b="1" dirty="0"/>
              <a:t>Increase career, technical, and culturally relevant education </a:t>
            </a:r>
            <a:br>
              <a:rPr lang="en-US" sz="2000" b="1" dirty="0"/>
            </a:br>
            <a:r>
              <a:rPr lang="en-US" sz="2000" b="1" dirty="0"/>
              <a:t>to meet student and workforce needs.</a:t>
            </a:r>
            <a:endParaRPr b="1" dirty="0"/>
          </a:p>
          <a:p>
            <a:pPr marL="514350" lvl="0" indent="-514350" algn="l" rtl="0">
              <a:lnSpc>
                <a:spcPct val="114000"/>
              </a:lnSpc>
              <a:spcBef>
                <a:spcPts val="1200"/>
              </a:spcBef>
              <a:spcAft>
                <a:spcPts val="0"/>
              </a:spcAft>
              <a:buClr>
                <a:schemeClr val="dk1"/>
              </a:buClr>
              <a:buSzPts val="2000"/>
              <a:buFont typeface="Calibri"/>
              <a:buAutoNum type="arabicPeriod"/>
            </a:pPr>
            <a:r>
              <a:rPr lang="en-US" sz="2000" dirty="0"/>
              <a:t>Close the achievement gap by ensuring equitable educational </a:t>
            </a:r>
            <a:br>
              <a:rPr lang="en-US" sz="2000" dirty="0"/>
            </a:br>
            <a:r>
              <a:rPr lang="en-US" sz="2000" dirty="0"/>
              <a:t>rigor and resources.</a:t>
            </a:r>
            <a:endParaRPr dirty="0"/>
          </a:p>
          <a:p>
            <a:pPr marL="514350" lvl="0" indent="-514350" algn="l" rtl="0">
              <a:lnSpc>
                <a:spcPct val="114000"/>
              </a:lnSpc>
              <a:spcBef>
                <a:spcPts val="1200"/>
              </a:spcBef>
              <a:spcAft>
                <a:spcPts val="0"/>
              </a:spcAft>
              <a:buClr>
                <a:schemeClr val="dk1"/>
              </a:buClr>
              <a:buSzPts val="2000"/>
              <a:buFont typeface="Calibri"/>
              <a:buAutoNum type="arabicPeriod"/>
            </a:pPr>
            <a:r>
              <a:rPr lang="en-US" sz="2000" dirty="0"/>
              <a:t>Prepare, attract, and retain effective education professionals.</a:t>
            </a:r>
            <a:endParaRPr dirty="0"/>
          </a:p>
          <a:p>
            <a:pPr marL="514350" lvl="0" indent="-514350" algn="l" rtl="0">
              <a:lnSpc>
                <a:spcPct val="114000"/>
              </a:lnSpc>
              <a:spcBef>
                <a:spcPts val="1200"/>
              </a:spcBef>
              <a:spcAft>
                <a:spcPts val="0"/>
              </a:spcAft>
              <a:buClr>
                <a:schemeClr val="dk1"/>
              </a:buClr>
              <a:buSzPts val="2000"/>
              <a:buFont typeface="Calibri"/>
              <a:buAutoNum type="arabicPeriod"/>
            </a:pPr>
            <a:r>
              <a:rPr lang="en-US" sz="2000" dirty="0"/>
              <a:t>Improve the safety and well-being of students through school partnerships with families, communities, and tribes.</a:t>
            </a:r>
            <a:endParaRPr dirty="0"/>
          </a:p>
          <a:p>
            <a:pPr marL="228600" lvl="0" indent="-25400" algn="l" rtl="0">
              <a:lnSpc>
                <a:spcPct val="90000"/>
              </a:lnSpc>
              <a:spcBef>
                <a:spcPts val="2200"/>
              </a:spcBef>
              <a:spcAft>
                <a:spcPts val="0"/>
              </a:spcAft>
              <a:buClr>
                <a:schemeClr val="dk1"/>
              </a:buClr>
              <a:buSzPts val="3200"/>
              <a:buFont typeface="Arial"/>
              <a:buNone/>
            </a:pPr>
            <a:endParaRPr dirty="0"/>
          </a:p>
        </p:txBody>
      </p:sp>
      <p:sp>
        <p:nvSpPr>
          <p:cNvPr id="155" name="Google Shape;155;p3"/>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4"/>
          <p:cNvSpPr txBox="1">
            <a:spLocks noGrp="1"/>
          </p:cNvSpPr>
          <p:nvPr>
            <p:ph type="title"/>
          </p:nvPr>
        </p:nvSpPr>
        <p:spPr>
          <a:xfrm>
            <a:off x="838200" y="30819"/>
            <a:ext cx="10515600" cy="82127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94A6B"/>
              </a:buClr>
              <a:buSzPts val="4400"/>
              <a:buFont typeface="Calibri"/>
              <a:buNone/>
            </a:pPr>
            <a:r>
              <a:rPr lang="en-US" sz="3200" dirty="0"/>
              <a:t>Agenda</a:t>
            </a:r>
            <a:endParaRPr sz="3200" dirty="0"/>
          </a:p>
        </p:txBody>
      </p:sp>
      <p:sp>
        <p:nvSpPr>
          <p:cNvPr id="162" name="Google Shape;162;p4"/>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4</a:t>
            </a:fld>
            <a:endParaRPr/>
          </a:p>
        </p:txBody>
      </p:sp>
      <p:sp>
        <p:nvSpPr>
          <p:cNvPr id="2" name="Text Placeholder 1">
            <a:extLst>
              <a:ext uri="{FF2B5EF4-FFF2-40B4-BE49-F238E27FC236}">
                <a16:creationId xmlns:a16="http://schemas.microsoft.com/office/drawing/2014/main" id="{73F27905-E648-8F4A-7703-FD7539F3A70F}"/>
              </a:ext>
            </a:extLst>
          </p:cNvPr>
          <p:cNvSpPr>
            <a:spLocks noGrp="1" noChangeArrowheads="1"/>
          </p:cNvSpPr>
          <p:nvPr>
            <p:ph type="body" idx="1"/>
          </p:nvPr>
        </p:nvSpPr>
        <p:spPr bwMode="auto">
          <a:xfrm>
            <a:off x="1819275" y="842789"/>
            <a:ext cx="7836354"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The Alaska Career Guide Model</a:t>
            </a:r>
          </a:p>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Core Components of the RootEd Model</a:t>
            </a:r>
          </a:p>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Leveraging Existing State Resources</a:t>
            </a:r>
          </a:p>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Career Guide Staffing Model</a:t>
            </a:r>
          </a:p>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Alaska Career Guide Partners</a:t>
            </a:r>
          </a:p>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FY2025 Year 1 Survey Results</a:t>
            </a:r>
          </a:p>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FAFSA Completion: National Context and Alaska Impact</a:t>
            </a:r>
          </a:p>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2025 rootEd AK Students by Pathway</a:t>
            </a:r>
          </a:p>
          <a:p>
            <a:pPr marL="742950" lvl="1" indent="-171450" eaLnBrk="0" fontAlgn="base" hangingPunct="0">
              <a:lnSpc>
                <a:spcPts val="3000"/>
              </a:lnSpc>
              <a:spcBef>
                <a:spcPct val="0"/>
              </a:spcBef>
              <a:spcAft>
                <a:spcPct val="0"/>
              </a:spcAft>
              <a:buClrTx/>
              <a:buSzTx/>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Postsecondary Choices and Workforce Alignment</a:t>
            </a:r>
            <a:endParaRPr lang="en-US" alt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742950" lvl="1" indent="-171450" eaLnBrk="0" fontAlgn="base" hangingPunct="0">
              <a:lnSpc>
                <a:spcPts val="3000"/>
              </a:lnSpc>
              <a:spcBef>
                <a:spcPct val="0"/>
              </a:spcBef>
              <a:spcAft>
                <a:spcPct val="0"/>
              </a:spcAft>
              <a:buClrTx/>
              <a:buSzTx/>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Top College Majors</a:t>
            </a:r>
            <a:endParaRPr lang="en-US" alt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742950" lvl="1" indent="-171450" eaLnBrk="0" fontAlgn="base" hangingPunct="0">
              <a:lnSpc>
                <a:spcPts val="3000"/>
              </a:lnSpc>
              <a:spcBef>
                <a:spcPct val="0"/>
              </a:spcBef>
              <a:spcAft>
                <a:spcPct val="0"/>
              </a:spcAft>
              <a:buClrTx/>
              <a:buSzTx/>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Top Career Training Programs</a:t>
            </a:r>
            <a:endParaRPr lang="en-US" alt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742950" lvl="1" indent="-171450" eaLnBrk="0" fontAlgn="base" hangingPunct="0">
              <a:lnSpc>
                <a:spcPts val="3000"/>
              </a:lnSpc>
              <a:spcBef>
                <a:spcPct val="0"/>
              </a:spcBef>
              <a:spcAft>
                <a:spcPct val="0"/>
              </a:spcAft>
              <a:buClrTx/>
              <a:buSzTx/>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Barriers to Pathway Selection</a:t>
            </a:r>
          </a:p>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Opportunities for Growth</a:t>
            </a:r>
          </a:p>
          <a:p>
            <a:pPr marL="171450" indent="0" eaLnBrk="0" fontAlgn="base" hangingPunct="0">
              <a:lnSpc>
                <a:spcPts val="3000"/>
              </a:lnSpc>
              <a:spcBef>
                <a:spcPct val="0"/>
              </a:spcBef>
              <a:spcAft>
                <a:spcPct val="0"/>
              </a:spcAft>
              <a:buClrTx/>
              <a:buSzTx/>
              <a:buNone/>
            </a:pPr>
            <a:r>
              <a:rPr kumimoji="0" lang="en-US" altLang="en-US" sz="2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Pilot Expansion: FY2026 Participants &amp; FY2027 Potential Participants</a:t>
            </a:r>
          </a:p>
        </p:txBody>
      </p:sp>
      <p:cxnSp>
        <p:nvCxnSpPr>
          <p:cNvPr id="3" name="Straight Connector 2">
            <a:extLst>
              <a:ext uri="{FF2B5EF4-FFF2-40B4-BE49-F238E27FC236}">
                <a16:creationId xmlns:a16="http://schemas.microsoft.com/office/drawing/2014/main" id="{C19C5CE2-547A-99F3-EFE2-9E54968AC15F}"/>
              </a:ext>
            </a:extLst>
          </p:cNvPr>
          <p:cNvCxnSpPr>
            <a:cxnSpLocks/>
          </p:cNvCxnSpPr>
          <p:nvPr/>
        </p:nvCxnSpPr>
        <p:spPr>
          <a:xfrm>
            <a:off x="1943100" y="978044"/>
            <a:ext cx="0" cy="5213206"/>
          </a:xfrm>
          <a:prstGeom prst="line">
            <a:avLst/>
          </a:prstGeom>
          <a:ln w="38100">
            <a:solidFill>
              <a:srgbClr val="FFBF2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9">
          <a:extLst>
            <a:ext uri="{FF2B5EF4-FFF2-40B4-BE49-F238E27FC236}">
              <a16:creationId xmlns:a16="http://schemas.microsoft.com/office/drawing/2014/main" id="{08B873E4-ACED-95D6-A18A-5C9B6CD8D1E4}"/>
            </a:ext>
          </a:extLst>
        </p:cNvPr>
        <p:cNvGrpSpPr/>
        <p:nvPr/>
      </p:nvGrpSpPr>
      <p:grpSpPr>
        <a:xfrm>
          <a:off x="0" y="0"/>
          <a:ext cx="0" cy="0"/>
          <a:chOff x="0" y="0"/>
          <a:chExt cx="0" cy="0"/>
        </a:xfrm>
      </p:grpSpPr>
      <p:sp>
        <p:nvSpPr>
          <p:cNvPr id="20" name="Oval 19">
            <a:extLst>
              <a:ext uri="{FF2B5EF4-FFF2-40B4-BE49-F238E27FC236}">
                <a16:creationId xmlns:a16="http://schemas.microsoft.com/office/drawing/2014/main" id="{02F324EC-4D2C-2417-8FB0-D1D548C14489}"/>
              </a:ext>
            </a:extLst>
          </p:cNvPr>
          <p:cNvSpPr/>
          <p:nvPr/>
        </p:nvSpPr>
        <p:spPr>
          <a:xfrm>
            <a:off x="8958774" y="3855515"/>
            <a:ext cx="1062661" cy="1062661"/>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Google Shape;160;p4">
            <a:extLst>
              <a:ext uri="{FF2B5EF4-FFF2-40B4-BE49-F238E27FC236}">
                <a16:creationId xmlns:a16="http://schemas.microsoft.com/office/drawing/2014/main" id="{091FFE78-6518-80D2-CCB1-DECA7B03C2B4}"/>
              </a:ext>
            </a:extLst>
          </p:cNvPr>
          <p:cNvSpPr txBox="1">
            <a:spLocks noGrp="1"/>
          </p:cNvSpPr>
          <p:nvPr>
            <p:ph type="title"/>
          </p:nvPr>
        </p:nvSpPr>
        <p:spPr>
          <a:xfrm>
            <a:off x="838200" y="30819"/>
            <a:ext cx="10515600" cy="821272"/>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194A6B"/>
              </a:buClr>
              <a:buSzPts val="4400"/>
              <a:buFont typeface="Calibri"/>
              <a:buNone/>
            </a:pPr>
            <a:r>
              <a:rPr lang="en-US" sz="3200" dirty="0"/>
              <a:t>Alaska Workforce Opportunity: Importing Labor, Exporting Wealth</a:t>
            </a:r>
            <a:endParaRPr sz="3200" dirty="0"/>
          </a:p>
        </p:txBody>
      </p:sp>
      <p:sp>
        <p:nvSpPr>
          <p:cNvPr id="162" name="Google Shape;162;p4">
            <a:extLst>
              <a:ext uri="{FF2B5EF4-FFF2-40B4-BE49-F238E27FC236}">
                <a16:creationId xmlns:a16="http://schemas.microsoft.com/office/drawing/2014/main" id="{AE942354-CDEB-6441-5401-C513517C44AB}"/>
              </a:ext>
            </a:extLst>
          </p:cNvPr>
          <p:cNvSpPr txBox="1">
            <a:spLocks noGrp="1"/>
          </p:cNvSpPr>
          <p:nvPr>
            <p:ph type="sldNum" idx="12"/>
          </p:nvPr>
        </p:nvSpPr>
        <p:spPr>
          <a:xfrm>
            <a:off x="260670" y="6311909"/>
            <a:ext cx="731700" cy="525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5</a:t>
            </a:fld>
            <a:endParaRPr/>
          </a:p>
        </p:txBody>
      </p:sp>
      <p:cxnSp>
        <p:nvCxnSpPr>
          <p:cNvPr id="3" name="Straight Connector 2">
            <a:extLst>
              <a:ext uri="{FF2B5EF4-FFF2-40B4-BE49-F238E27FC236}">
                <a16:creationId xmlns:a16="http://schemas.microsoft.com/office/drawing/2014/main" id="{2E642C40-94D8-5F54-0DD2-3F7D1014A35E}"/>
              </a:ext>
            </a:extLst>
          </p:cNvPr>
          <p:cNvCxnSpPr>
            <a:cxnSpLocks/>
          </p:cNvCxnSpPr>
          <p:nvPr/>
        </p:nvCxnSpPr>
        <p:spPr>
          <a:xfrm>
            <a:off x="7312776" y="1566153"/>
            <a:ext cx="0" cy="4455273"/>
          </a:xfrm>
          <a:prstGeom prst="line">
            <a:avLst/>
          </a:prstGeom>
          <a:ln w="38100">
            <a:solidFill>
              <a:srgbClr val="FFBF2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ACEB7196-922A-5DB4-800A-BD3583C57ADB}"/>
              </a:ext>
            </a:extLst>
          </p:cNvPr>
          <p:cNvSpPr txBox="1"/>
          <p:nvPr/>
        </p:nvSpPr>
        <p:spPr>
          <a:xfrm>
            <a:off x="7958249" y="2777397"/>
            <a:ext cx="3076575" cy="646331"/>
          </a:xfrm>
          <a:prstGeom prst="rect">
            <a:avLst/>
          </a:prstGeom>
          <a:noFill/>
        </p:spPr>
        <p:txBody>
          <a:bodyPr wrap="square" rtlCol="0">
            <a:spAutoFit/>
          </a:bodyPr>
          <a:lstStyle/>
          <a:p>
            <a:pPr algn="ctr"/>
            <a:r>
              <a:rPr lang="en-US" sz="1800" b="1" cap="all" dirty="0">
                <a:solidFill>
                  <a:srgbClr val="194A6B"/>
                </a:solidFill>
              </a:rPr>
              <a:t>Of Alaska workers</a:t>
            </a:r>
            <a:br>
              <a:rPr lang="en-US" sz="1800" b="1" cap="all" dirty="0">
                <a:solidFill>
                  <a:srgbClr val="194A6B"/>
                </a:solidFill>
              </a:rPr>
            </a:br>
            <a:r>
              <a:rPr lang="en-US" sz="1800" b="1" cap="all" dirty="0">
                <a:solidFill>
                  <a:srgbClr val="194A6B"/>
                </a:solidFill>
              </a:rPr>
              <a:t>are non-residents</a:t>
            </a:r>
          </a:p>
        </p:txBody>
      </p:sp>
      <p:sp>
        <p:nvSpPr>
          <p:cNvPr id="5" name="Oval 4">
            <a:extLst>
              <a:ext uri="{FF2B5EF4-FFF2-40B4-BE49-F238E27FC236}">
                <a16:creationId xmlns:a16="http://schemas.microsoft.com/office/drawing/2014/main" id="{DEF5ADB9-DEFC-0AFA-885D-BEBB547AE58C}"/>
              </a:ext>
            </a:extLst>
          </p:cNvPr>
          <p:cNvSpPr/>
          <p:nvPr/>
        </p:nvSpPr>
        <p:spPr>
          <a:xfrm>
            <a:off x="8917844" y="1663431"/>
            <a:ext cx="1062661" cy="1062661"/>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729FEA0-EB1A-5FC8-3C6E-4696E0B11E76}"/>
              </a:ext>
            </a:extLst>
          </p:cNvPr>
          <p:cNvSpPr txBox="1"/>
          <p:nvPr/>
        </p:nvSpPr>
        <p:spPr>
          <a:xfrm>
            <a:off x="8958774" y="1874582"/>
            <a:ext cx="1042681" cy="584775"/>
          </a:xfrm>
          <a:prstGeom prst="rect">
            <a:avLst/>
          </a:prstGeom>
          <a:noFill/>
        </p:spPr>
        <p:txBody>
          <a:bodyPr wrap="square" rtlCol="0">
            <a:spAutoFit/>
          </a:bodyPr>
          <a:lstStyle/>
          <a:p>
            <a:pPr algn="ctr"/>
            <a:r>
              <a:rPr lang="en-US" sz="3200" b="1" dirty="0">
                <a:solidFill>
                  <a:srgbClr val="FFBF20"/>
                </a:solidFill>
              </a:rPr>
              <a:t>23%</a:t>
            </a:r>
          </a:p>
        </p:txBody>
      </p:sp>
      <p:sp>
        <p:nvSpPr>
          <p:cNvPr id="8" name="TextBox 7">
            <a:extLst>
              <a:ext uri="{FF2B5EF4-FFF2-40B4-BE49-F238E27FC236}">
                <a16:creationId xmlns:a16="http://schemas.microsoft.com/office/drawing/2014/main" id="{A84C8D88-F8F8-BC82-99CF-0C7BCA7B3345}"/>
              </a:ext>
            </a:extLst>
          </p:cNvPr>
          <p:cNvSpPr txBox="1"/>
          <p:nvPr/>
        </p:nvSpPr>
        <p:spPr>
          <a:xfrm>
            <a:off x="7824492" y="5594405"/>
            <a:ext cx="3460007" cy="307777"/>
          </a:xfrm>
          <a:prstGeom prst="rect">
            <a:avLst/>
          </a:prstGeom>
          <a:noFill/>
        </p:spPr>
        <p:txBody>
          <a:bodyPr wrap="square" rtlCol="0">
            <a:spAutoFit/>
          </a:bodyPr>
          <a:lstStyle/>
          <a:p>
            <a:pPr algn="ctr"/>
            <a:r>
              <a:rPr lang="en-US" b="1" i="1" cap="all" dirty="0">
                <a:solidFill>
                  <a:srgbClr val="194A6B"/>
                </a:solidFill>
              </a:rPr>
              <a:t>(17% of every dollar earned)</a:t>
            </a:r>
          </a:p>
        </p:txBody>
      </p:sp>
      <p:sp>
        <p:nvSpPr>
          <p:cNvPr id="10" name="TextBox 9">
            <a:extLst>
              <a:ext uri="{FF2B5EF4-FFF2-40B4-BE49-F238E27FC236}">
                <a16:creationId xmlns:a16="http://schemas.microsoft.com/office/drawing/2014/main" id="{826D902A-FFE2-099F-812E-B54FC7E8A6DC}"/>
              </a:ext>
            </a:extLst>
          </p:cNvPr>
          <p:cNvSpPr txBox="1"/>
          <p:nvPr/>
        </p:nvSpPr>
        <p:spPr>
          <a:xfrm>
            <a:off x="8959381" y="4113915"/>
            <a:ext cx="1042681" cy="584775"/>
          </a:xfrm>
          <a:prstGeom prst="rect">
            <a:avLst/>
          </a:prstGeom>
          <a:noFill/>
        </p:spPr>
        <p:txBody>
          <a:bodyPr wrap="square" rtlCol="0">
            <a:spAutoFit/>
          </a:bodyPr>
          <a:lstStyle/>
          <a:p>
            <a:pPr algn="ctr"/>
            <a:r>
              <a:rPr lang="en-US" sz="3200" b="1" dirty="0">
                <a:solidFill>
                  <a:srgbClr val="FFBF20"/>
                </a:solidFill>
              </a:rPr>
              <a:t>$3.8</a:t>
            </a:r>
          </a:p>
        </p:txBody>
      </p:sp>
      <p:sp>
        <p:nvSpPr>
          <p:cNvPr id="11" name="TextBox 10">
            <a:extLst>
              <a:ext uri="{FF2B5EF4-FFF2-40B4-BE49-F238E27FC236}">
                <a16:creationId xmlns:a16="http://schemas.microsoft.com/office/drawing/2014/main" id="{2F84C1B7-374E-F904-5F56-A517368B2E34}"/>
              </a:ext>
            </a:extLst>
          </p:cNvPr>
          <p:cNvSpPr txBox="1"/>
          <p:nvPr/>
        </p:nvSpPr>
        <p:spPr>
          <a:xfrm>
            <a:off x="7830572" y="4957815"/>
            <a:ext cx="3460007" cy="646331"/>
          </a:xfrm>
          <a:prstGeom prst="rect">
            <a:avLst/>
          </a:prstGeom>
          <a:noFill/>
        </p:spPr>
        <p:txBody>
          <a:bodyPr wrap="square" rtlCol="0">
            <a:spAutoFit/>
          </a:bodyPr>
          <a:lstStyle/>
          <a:p>
            <a:pPr algn="ctr"/>
            <a:r>
              <a:rPr lang="en-US" sz="1800" b="1" cap="all" dirty="0">
                <a:solidFill>
                  <a:srgbClr val="194A6B"/>
                </a:solidFill>
              </a:rPr>
              <a:t>Billion in wages leaves the state annually </a:t>
            </a:r>
          </a:p>
        </p:txBody>
      </p:sp>
      <p:pic>
        <p:nvPicPr>
          <p:cNvPr id="15" name="Graphic 14">
            <a:extLst>
              <a:ext uri="{FF2B5EF4-FFF2-40B4-BE49-F238E27FC236}">
                <a16:creationId xmlns:a16="http://schemas.microsoft.com/office/drawing/2014/main" id="{27DD431D-0D6D-197D-FCE6-29ED6428C1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4377" y="1455450"/>
            <a:ext cx="6286891" cy="4565976"/>
          </a:xfrm>
          <a:prstGeom prst="rect">
            <a:avLst/>
          </a:prstGeom>
        </p:spPr>
      </p:pic>
      <p:sp>
        <p:nvSpPr>
          <p:cNvPr id="16" name="TextBox 15">
            <a:extLst>
              <a:ext uri="{FF2B5EF4-FFF2-40B4-BE49-F238E27FC236}">
                <a16:creationId xmlns:a16="http://schemas.microsoft.com/office/drawing/2014/main" id="{24ED1966-CA9E-F804-3C55-3263E9017758}"/>
              </a:ext>
            </a:extLst>
          </p:cNvPr>
          <p:cNvSpPr txBox="1"/>
          <p:nvPr/>
        </p:nvSpPr>
        <p:spPr>
          <a:xfrm>
            <a:off x="2607229" y="3299206"/>
            <a:ext cx="2616531" cy="553998"/>
          </a:xfrm>
          <a:prstGeom prst="rect">
            <a:avLst/>
          </a:prstGeom>
          <a:noFill/>
          <a:ln>
            <a:noFill/>
          </a:ln>
        </p:spPr>
        <p:txBody>
          <a:bodyPr wrap="square" rtlCol="0">
            <a:spAutoFit/>
          </a:bodyPr>
          <a:lstStyle/>
          <a:p>
            <a:pPr algn="ctr"/>
            <a:r>
              <a:rPr lang="en-US" sz="1500" b="1" dirty="0">
                <a:solidFill>
                  <a:schemeClr val="bg1"/>
                </a:solidFill>
              </a:rPr>
              <a:t>Decline in prime working age population since 2013</a:t>
            </a:r>
          </a:p>
        </p:txBody>
      </p:sp>
      <p:sp>
        <p:nvSpPr>
          <p:cNvPr id="19" name="TextBox 18">
            <a:extLst>
              <a:ext uri="{FF2B5EF4-FFF2-40B4-BE49-F238E27FC236}">
                <a16:creationId xmlns:a16="http://schemas.microsoft.com/office/drawing/2014/main" id="{DF720829-BC4B-C12D-EDCA-43B4BE71729C}"/>
              </a:ext>
            </a:extLst>
          </p:cNvPr>
          <p:cNvSpPr txBox="1"/>
          <p:nvPr/>
        </p:nvSpPr>
        <p:spPr>
          <a:xfrm>
            <a:off x="3066102" y="2672740"/>
            <a:ext cx="1659874" cy="646331"/>
          </a:xfrm>
          <a:prstGeom prst="rect">
            <a:avLst/>
          </a:prstGeom>
          <a:noFill/>
        </p:spPr>
        <p:txBody>
          <a:bodyPr wrap="square" rtlCol="0">
            <a:spAutoFit/>
          </a:bodyPr>
          <a:lstStyle/>
          <a:p>
            <a:pPr algn="ctr"/>
            <a:r>
              <a:rPr lang="en-US" sz="3600" b="1" dirty="0">
                <a:solidFill>
                  <a:schemeClr val="bg1"/>
                </a:solidFill>
              </a:rPr>
              <a:t>34,000</a:t>
            </a:r>
          </a:p>
        </p:txBody>
      </p:sp>
      <p:sp>
        <p:nvSpPr>
          <p:cNvPr id="12" name="TextBox 11">
            <a:extLst>
              <a:ext uri="{FF2B5EF4-FFF2-40B4-BE49-F238E27FC236}">
                <a16:creationId xmlns:a16="http://schemas.microsoft.com/office/drawing/2014/main" id="{D4BA1342-5608-6D6C-D700-3A53C0C67802}"/>
              </a:ext>
            </a:extLst>
          </p:cNvPr>
          <p:cNvSpPr txBox="1"/>
          <p:nvPr/>
        </p:nvSpPr>
        <p:spPr>
          <a:xfrm>
            <a:off x="1371600" y="6124755"/>
            <a:ext cx="9031855" cy="327508"/>
          </a:xfrm>
          <a:prstGeom prst="rect">
            <a:avLst/>
          </a:prstGeom>
          <a:noFill/>
        </p:spPr>
        <p:txBody>
          <a:bodyPr wrap="square" rtlCol="0">
            <a:spAutoFit/>
          </a:bodyPr>
          <a:lstStyle/>
          <a:p>
            <a:endParaRPr lang="en-US" dirty="0"/>
          </a:p>
        </p:txBody>
      </p:sp>
      <p:sp>
        <p:nvSpPr>
          <p:cNvPr id="13" name="Rectangle 2">
            <a:extLst>
              <a:ext uri="{FF2B5EF4-FFF2-40B4-BE49-F238E27FC236}">
                <a16:creationId xmlns:a16="http://schemas.microsoft.com/office/drawing/2014/main" id="{5D4AD927-F27B-2B37-F423-F123453587C4}"/>
              </a:ext>
            </a:extLst>
          </p:cNvPr>
          <p:cNvSpPr>
            <a:spLocks noChangeArrowheads="1"/>
          </p:cNvSpPr>
          <p:nvPr/>
        </p:nvSpPr>
        <p:spPr bwMode="auto">
          <a:xfrm>
            <a:off x="1473694" y="6363175"/>
            <a:ext cx="8616461"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Schultz, G. (2026). </a:t>
            </a:r>
            <a:r>
              <a:rPr kumimoji="0" lang="en-US" altLang="en-US" sz="11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Nonresidents working in Alaska: 2024</a:t>
            </a: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Alaska Department of Labor and Workforce Development, Research and Analysis Section. </a:t>
            </a:r>
          </a:p>
        </p:txBody>
      </p:sp>
    </p:spTree>
    <p:extLst>
      <p:ext uri="{BB962C8B-B14F-4D97-AF65-F5344CB8AC3E}">
        <p14:creationId xmlns:p14="http://schemas.microsoft.com/office/powerpoint/2010/main" val="2812487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8963B-8EEA-5A75-1AF3-839DD1A392B6}"/>
              </a:ext>
            </a:extLst>
          </p:cNvPr>
          <p:cNvSpPr>
            <a:spLocks noGrp="1"/>
          </p:cNvSpPr>
          <p:nvPr>
            <p:ph type="title"/>
          </p:nvPr>
        </p:nvSpPr>
        <p:spPr>
          <a:xfrm>
            <a:off x="838200" y="34383"/>
            <a:ext cx="10515600" cy="714646"/>
          </a:xfrm>
        </p:spPr>
        <p:txBody>
          <a:bodyPr>
            <a:normAutofit/>
          </a:bodyPr>
          <a:lstStyle/>
          <a:p>
            <a:r>
              <a:rPr lang="en-US" sz="3200" dirty="0"/>
              <a:t>The Alaska Career Guide Model</a:t>
            </a:r>
          </a:p>
        </p:txBody>
      </p:sp>
      <p:sp>
        <p:nvSpPr>
          <p:cNvPr id="3" name="Text Placeholder 2">
            <a:extLst>
              <a:ext uri="{FF2B5EF4-FFF2-40B4-BE49-F238E27FC236}">
                <a16:creationId xmlns:a16="http://schemas.microsoft.com/office/drawing/2014/main" id="{D6D6A65A-BA9C-DD45-5930-990DE3A86ED0}"/>
              </a:ext>
            </a:extLst>
          </p:cNvPr>
          <p:cNvSpPr>
            <a:spLocks noGrp="1"/>
          </p:cNvSpPr>
          <p:nvPr>
            <p:ph type="body" idx="1"/>
          </p:nvPr>
        </p:nvSpPr>
        <p:spPr>
          <a:xfrm>
            <a:off x="1071562" y="1069578"/>
            <a:ext cx="9915525" cy="3594894"/>
          </a:xfrm>
        </p:spPr>
        <p:txBody>
          <a:bodyPr>
            <a:normAutofit/>
          </a:bodyPr>
          <a:lstStyle/>
          <a:p>
            <a:pPr indent="-114300">
              <a:buSzPct val="100000"/>
            </a:pPr>
            <a:r>
              <a:rPr lang="en-US" sz="2200" dirty="0"/>
              <a:t>The Alaska Career Guide model ensures that every participating senior graduates with a clear, actionable postsecondary plan.</a:t>
            </a:r>
          </a:p>
          <a:p>
            <a:pPr marL="342900" indent="0">
              <a:buSzPct val="100000"/>
              <a:buNone/>
            </a:pPr>
            <a:endParaRPr lang="en-US" sz="2200" dirty="0"/>
          </a:p>
          <a:p>
            <a:pPr indent="-114300">
              <a:buSzPct val="100000"/>
            </a:pPr>
            <a:r>
              <a:rPr lang="en-US" sz="2200" dirty="0"/>
              <a:t>Partnered with rootEd Alliance, a philanthropic organization focused on supporting rural high school seniors. Alaska was the fifth state to join the alliance.</a:t>
            </a:r>
          </a:p>
        </p:txBody>
      </p:sp>
      <p:sp>
        <p:nvSpPr>
          <p:cNvPr id="4" name="Slide Number Placeholder 3">
            <a:extLst>
              <a:ext uri="{FF2B5EF4-FFF2-40B4-BE49-F238E27FC236}">
                <a16:creationId xmlns:a16="http://schemas.microsoft.com/office/drawing/2014/main" id="{81428B61-F016-B754-E469-B88C052D67F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pic>
        <p:nvPicPr>
          <p:cNvPr id="2050" name="Picture 2" descr="rootEd Alliance: College and Career Advising for Rural Students">
            <a:extLst>
              <a:ext uri="{FF2B5EF4-FFF2-40B4-BE49-F238E27FC236}">
                <a16:creationId xmlns:a16="http://schemas.microsoft.com/office/drawing/2014/main" id="{85A6B349-94A9-348F-9BCC-2075460FF4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3990975"/>
            <a:ext cx="2914650" cy="1028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2274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C60AE-0EDB-E9B9-C7D2-F592EDB89FB5}"/>
            </a:ext>
          </a:extLst>
        </p:cNvPr>
        <p:cNvGrpSpPr/>
        <p:nvPr/>
      </p:nvGrpSpPr>
      <p:grpSpPr>
        <a:xfrm>
          <a:off x="0" y="0"/>
          <a:ext cx="0" cy="0"/>
          <a:chOff x="0" y="0"/>
          <a:chExt cx="0" cy="0"/>
        </a:xfrm>
      </p:grpSpPr>
      <p:sp>
        <p:nvSpPr>
          <p:cNvPr id="23" name="Oval 22">
            <a:extLst>
              <a:ext uri="{FF2B5EF4-FFF2-40B4-BE49-F238E27FC236}">
                <a16:creationId xmlns:a16="http://schemas.microsoft.com/office/drawing/2014/main" id="{71048C0D-F932-2EBE-1F6D-A72EE1AF377A}"/>
              </a:ext>
            </a:extLst>
          </p:cNvPr>
          <p:cNvSpPr/>
          <p:nvPr/>
        </p:nvSpPr>
        <p:spPr>
          <a:xfrm>
            <a:off x="9034973" y="2278803"/>
            <a:ext cx="1285874" cy="1285874"/>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9794BB63-3611-493A-9A75-C441A912ABD6}"/>
              </a:ext>
            </a:extLst>
          </p:cNvPr>
          <p:cNvSpPr/>
          <p:nvPr/>
        </p:nvSpPr>
        <p:spPr>
          <a:xfrm>
            <a:off x="3004634" y="4506683"/>
            <a:ext cx="1285874" cy="1285874"/>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98D860A0-AF24-07C0-6240-24F369D10D60}"/>
              </a:ext>
            </a:extLst>
          </p:cNvPr>
          <p:cNvSpPr/>
          <p:nvPr/>
        </p:nvSpPr>
        <p:spPr>
          <a:xfrm>
            <a:off x="5129528" y="2356960"/>
            <a:ext cx="1285874" cy="1285874"/>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243F473-564D-B721-F716-A75BC9B5D497}"/>
              </a:ext>
            </a:extLst>
          </p:cNvPr>
          <p:cNvSpPr>
            <a:spLocks noGrp="1"/>
          </p:cNvSpPr>
          <p:nvPr>
            <p:ph type="title"/>
          </p:nvPr>
        </p:nvSpPr>
        <p:spPr>
          <a:xfrm>
            <a:off x="838200" y="14932"/>
            <a:ext cx="10515600" cy="714645"/>
          </a:xfrm>
        </p:spPr>
        <p:txBody>
          <a:bodyPr>
            <a:normAutofit/>
          </a:bodyPr>
          <a:lstStyle/>
          <a:p>
            <a:r>
              <a:rPr lang="en-US" sz="3200" dirty="0"/>
              <a:t>The Alaska Career Guide Model</a:t>
            </a:r>
          </a:p>
        </p:txBody>
      </p:sp>
      <p:sp>
        <p:nvSpPr>
          <p:cNvPr id="3" name="Text Placeholder 2">
            <a:extLst>
              <a:ext uri="{FF2B5EF4-FFF2-40B4-BE49-F238E27FC236}">
                <a16:creationId xmlns:a16="http://schemas.microsoft.com/office/drawing/2014/main" id="{3C5D47C7-0344-3412-D685-1A86C90D2C94}"/>
              </a:ext>
            </a:extLst>
          </p:cNvPr>
          <p:cNvSpPr>
            <a:spLocks noGrp="1"/>
          </p:cNvSpPr>
          <p:nvPr>
            <p:ph type="body" idx="1"/>
          </p:nvPr>
        </p:nvSpPr>
        <p:spPr>
          <a:xfrm>
            <a:off x="626520" y="814369"/>
            <a:ext cx="10515600" cy="798920"/>
          </a:xfrm>
        </p:spPr>
        <p:txBody>
          <a:bodyPr>
            <a:normAutofit lnSpcReduction="10000"/>
          </a:bodyPr>
          <a:lstStyle/>
          <a:p>
            <a:pPr marL="285750" indent="0">
              <a:buSzPct val="100000"/>
              <a:buNone/>
            </a:pPr>
            <a:r>
              <a:rPr lang="en-US" sz="2200" dirty="0"/>
              <a:t>The model is a structured advising framework designed to ensure every</a:t>
            </a:r>
            <a:br>
              <a:rPr lang="en-US" sz="2200" dirty="0"/>
            </a:br>
            <a:r>
              <a:rPr lang="en-US" sz="2200" dirty="0"/>
              <a:t>senior transitions from high school into a defined postsecondary pathway.</a:t>
            </a:r>
          </a:p>
        </p:txBody>
      </p:sp>
      <p:sp>
        <p:nvSpPr>
          <p:cNvPr id="4" name="Slide Number Placeholder 3">
            <a:extLst>
              <a:ext uri="{FF2B5EF4-FFF2-40B4-BE49-F238E27FC236}">
                <a16:creationId xmlns:a16="http://schemas.microsoft.com/office/drawing/2014/main" id="{B464FE7B-2068-F8FE-9F2C-F3289D649A4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
        <p:nvSpPr>
          <p:cNvPr id="6" name="TextBox 5">
            <a:extLst>
              <a:ext uri="{FF2B5EF4-FFF2-40B4-BE49-F238E27FC236}">
                <a16:creationId xmlns:a16="http://schemas.microsoft.com/office/drawing/2014/main" id="{6D373AAF-CDA4-AF1F-F5EA-ED1F057537AA}"/>
              </a:ext>
            </a:extLst>
          </p:cNvPr>
          <p:cNvSpPr txBox="1"/>
          <p:nvPr/>
        </p:nvSpPr>
        <p:spPr>
          <a:xfrm>
            <a:off x="507459" y="3720983"/>
            <a:ext cx="3076575" cy="369332"/>
          </a:xfrm>
          <a:prstGeom prst="rect">
            <a:avLst/>
          </a:prstGeom>
          <a:noFill/>
        </p:spPr>
        <p:txBody>
          <a:bodyPr wrap="square" rtlCol="0">
            <a:spAutoFit/>
          </a:bodyPr>
          <a:lstStyle/>
          <a:p>
            <a:pPr algn="ctr"/>
            <a:r>
              <a:rPr lang="en-US" sz="1800" b="1" cap="all" dirty="0">
                <a:solidFill>
                  <a:srgbClr val="194A6B"/>
                </a:solidFill>
              </a:rPr>
              <a:t>workforce</a:t>
            </a:r>
          </a:p>
        </p:txBody>
      </p:sp>
      <p:sp>
        <p:nvSpPr>
          <p:cNvPr id="7" name="Oval 6">
            <a:extLst>
              <a:ext uri="{FF2B5EF4-FFF2-40B4-BE49-F238E27FC236}">
                <a16:creationId xmlns:a16="http://schemas.microsoft.com/office/drawing/2014/main" id="{3FA147D5-060E-4C58-0113-F288996B2103}"/>
              </a:ext>
            </a:extLst>
          </p:cNvPr>
          <p:cNvSpPr/>
          <p:nvPr/>
        </p:nvSpPr>
        <p:spPr>
          <a:xfrm>
            <a:off x="1389230" y="2344893"/>
            <a:ext cx="1285874" cy="1285874"/>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23970995-5C4B-B312-657B-0E013330B987}"/>
              </a:ext>
            </a:extLst>
          </p:cNvPr>
          <p:cNvSpPr txBox="1"/>
          <p:nvPr/>
        </p:nvSpPr>
        <p:spPr>
          <a:xfrm>
            <a:off x="2109284" y="5807905"/>
            <a:ext cx="3076575" cy="369332"/>
          </a:xfrm>
          <a:prstGeom prst="rect">
            <a:avLst/>
          </a:prstGeom>
          <a:noFill/>
        </p:spPr>
        <p:txBody>
          <a:bodyPr wrap="square" rtlCol="0">
            <a:spAutoFit/>
          </a:bodyPr>
          <a:lstStyle/>
          <a:p>
            <a:pPr algn="ctr"/>
            <a:r>
              <a:rPr lang="en-US" sz="1800" b="1" cap="all" dirty="0">
                <a:solidFill>
                  <a:srgbClr val="194A6B"/>
                </a:solidFill>
              </a:rPr>
              <a:t>Two-year college</a:t>
            </a:r>
          </a:p>
        </p:txBody>
      </p:sp>
      <p:sp>
        <p:nvSpPr>
          <p:cNvPr id="9" name="TextBox 8">
            <a:extLst>
              <a:ext uri="{FF2B5EF4-FFF2-40B4-BE49-F238E27FC236}">
                <a16:creationId xmlns:a16="http://schemas.microsoft.com/office/drawing/2014/main" id="{AE2E342D-5808-08EE-3588-CA3D2A52FC16}"/>
              </a:ext>
            </a:extLst>
          </p:cNvPr>
          <p:cNvSpPr txBox="1"/>
          <p:nvPr/>
        </p:nvSpPr>
        <p:spPr>
          <a:xfrm>
            <a:off x="6104108" y="5779041"/>
            <a:ext cx="3076575" cy="369332"/>
          </a:xfrm>
          <a:prstGeom prst="rect">
            <a:avLst/>
          </a:prstGeom>
          <a:noFill/>
        </p:spPr>
        <p:txBody>
          <a:bodyPr wrap="square" rtlCol="0">
            <a:spAutoFit/>
          </a:bodyPr>
          <a:lstStyle/>
          <a:p>
            <a:pPr algn="ctr"/>
            <a:r>
              <a:rPr lang="en-US" sz="1800" b="1" cap="all" dirty="0">
                <a:solidFill>
                  <a:srgbClr val="194A6B"/>
                </a:solidFill>
              </a:rPr>
              <a:t>four-year college</a:t>
            </a:r>
          </a:p>
        </p:txBody>
      </p:sp>
      <p:sp>
        <p:nvSpPr>
          <p:cNvPr id="10" name="TextBox 9">
            <a:extLst>
              <a:ext uri="{FF2B5EF4-FFF2-40B4-BE49-F238E27FC236}">
                <a16:creationId xmlns:a16="http://schemas.microsoft.com/office/drawing/2014/main" id="{1062C6B3-4EAA-B8D5-6CB8-60CE93052E1C}"/>
              </a:ext>
            </a:extLst>
          </p:cNvPr>
          <p:cNvSpPr txBox="1"/>
          <p:nvPr/>
        </p:nvSpPr>
        <p:spPr>
          <a:xfrm>
            <a:off x="7856407" y="3601946"/>
            <a:ext cx="3643009" cy="646331"/>
          </a:xfrm>
          <a:prstGeom prst="rect">
            <a:avLst/>
          </a:prstGeom>
          <a:noFill/>
        </p:spPr>
        <p:txBody>
          <a:bodyPr wrap="square" rtlCol="0">
            <a:spAutoFit/>
          </a:bodyPr>
          <a:lstStyle/>
          <a:p>
            <a:pPr algn="ctr"/>
            <a:r>
              <a:rPr lang="en-US" sz="1800" b="1" cap="all" dirty="0">
                <a:solidFill>
                  <a:srgbClr val="194A6B"/>
                </a:solidFill>
              </a:rPr>
              <a:t>Career training &amp;</a:t>
            </a:r>
          </a:p>
          <a:p>
            <a:pPr algn="ctr"/>
            <a:r>
              <a:rPr lang="en-US" sz="1800" b="1" cap="all" dirty="0">
                <a:solidFill>
                  <a:srgbClr val="194A6B"/>
                </a:solidFill>
              </a:rPr>
              <a:t>apprenticeships</a:t>
            </a:r>
          </a:p>
        </p:txBody>
      </p:sp>
      <p:sp>
        <p:nvSpPr>
          <p:cNvPr id="11" name="TextBox 10">
            <a:extLst>
              <a:ext uri="{FF2B5EF4-FFF2-40B4-BE49-F238E27FC236}">
                <a16:creationId xmlns:a16="http://schemas.microsoft.com/office/drawing/2014/main" id="{5C893AF8-E2F9-8857-F526-113C9DAB20D0}"/>
              </a:ext>
            </a:extLst>
          </p:cNvPr>
          <p:cNvSpPr txBox="1"/>
          <p:nvPr/>
        </p:nvSpPr>
        <p:spPr>
          <a:xfrm>
            <a:off x="4856542" y="3686274"/>
            <a:ext cx="1904185" cy="369332"/>
          </a:xfrm>
          <a:prstGeom prst="rect">
            <a:avLst/>
          </a:prstGeom>
          <a:noFill/>
        </p:spPr>
        <p:txBody>
          <a:bodyPr wrap="square" rtlCol="0">
            <a:spAutoFit/>
          </a:bodyPr>
          <a:lstStyle/>
          <a:p>
            <a:pPr algn="ctr"/>
            <a:r>
              <a:rPr lang="en-US" sz="1800" b="1" cap="all" dirty="0">
                <a:solidFill>
                  <a:srgbClr val="194A6B"/>
                </a:solidFill>
              </a:rPr>
              <a:t>Military</a:t>
            </a:r>
          </a:p>
        </p:txBody>
      </p:sp>
      <p:pic>
        <p:nvPicPr>
          <p:cNvPr id="17" name="Graphic 16">
            <a:extLst>
              <a:ext uri="{FF2B5EF4-FFF2-40B4-BE49-F238E27FC236}">
                <a16:creationId xmlns:a16="http://schemas.microsoft.com/office/drawing/2014/main" id="{3AE59E16-8253-ED05-00CC-DC8D36EA15A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87060" y="2570197"/>
            <a:ext cx="908134" cy="898772"/>
          </a:xfrm>
          <a:prstGeom prst="rect">
            <a:avLst/>
          </a:prstGeom>
        </p:spPr>
      </p:pic>
      <p:pic>
        <p:nvPicPr>
          <p:cNvPr id="19" name="Graphic 18">
            <a:extLst>
              <a:ext uri="{FF2B5EF4-FFF2-40B4-BE49-F238E27FC236}">
                <a16:creationId xmlns:a16="http://schemas.microsoft.com/office/drawing/2014/main" id="{DC61EAC4-1B12-9EB4-F010-CE4E1E5F341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27114" y="2584637"/>
            <a:ext cx="895350" cy="828675"/>
          </a:xfrm>
          <a:prstGeom prst="rect">
            <a:avLst/>
          </a:prstGeom>
        </p:spPr>
      </p:pic>
      <p:pic>
        <p:nvPicPr>
          <p:cNvPr id="25" name="Graphic 24">
            <a:extLst>
              <a:ext uri="{FF2B5EF4-FFF2-40B4-BE49-F238E27FC236}">
                <a16:creationId xmlns:a16="http://schemas.microsoft.com/office/drawing/2014/main" id="{FFEA8F91-886D-4D43-A534-55EB1125D1C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151945" y="5024619"/>
            <a:ext cx="1020013" cy="461797"/>
          </a:xfrm>
          <a:prstGeom prst="rect">
            <a:avLst/>
          </a:prstGeom>
        </p:spPr>
      </p:pic>
      <p:sp>
        <p:nvSpPr>
          <p:cNvPr id="27" name="Oval 26">
            <a:extLst>
              <a:ext uri="{FF2B5EF4-FFF2-40B4-BE49-F238E27FC236}">
                <a16:creationId xmlns:a16="http://schemas.microsoft.com/office/drawing/2014/main" id="{E9F2C32E-0BDD-67DF-E08A-DB5095A65DE5}"/>
              </a:ext>
            </a:extLst>
          </p:cNvPr>
          <p:cNvSpPr/>
          <p:nvPr/>
        </p:nvSpPr>
        <p:spPr>
          <a:xfrm>
            <a:off x="6947475" y="4487542"/>
            <a:ext cx="1285874" cy="1285874"/>
          </a:xfrm>
          <a:prstGeom prst="ellipse">
            <a:avLst/>
          </a:prstGeom>
          <a:solidFill>
            <a:srgbClr val="194A6B"/>
          </a:solidFill>
          <a:ln>
            <a:solidFill>
              <a:srgbClr val="FFBF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747C0230-3693-365F-E0D6-ACA49CD5ECD4}"/>
              </a:ext>
            </a:extLst>
          </p:cNvPr>
          <p:cNvSpPr txBox="1"/>
          <p:nvPr/>
        </p:nvSpPr>
        <p:spPr>
          <a:xfrm>
            <a:off x="3337196" y="4672310"/>
            <a:ext cx="1285874" cy="369332"/>
          </a:xfrm>
          <a:prstGeom prst="rect">
            <a:avLst/>
          </a:prstGeom>
          <a:noFill/>
        </p:spPr>
        <p:txBody>
          <a:bodyPr wrap="square" rtlCol="0">
            <a:spAutoFit/>
          </a:bodyPr>
          <a:lstStyle/>
          <a:p>
            <a:r>
              <a:rPr lang="en-US" sz="1800" b="1" dirty="0">
                <a:solidFill>
                  <a:schemeClr val="bg1"/>
                </a:solidFill>
              </a:rPr>
              <a:t>2 YR</a:t>
            </a:r>
          </a:p>
        </p:txBody>
      </p:sp>
      <p:pic>
        <p:nvPicPr>
          <p:cNvPr id="31" name="Graphic 30">
            <a:extLst>
              <a:ext uri="{FF2B5EF4-FFF2-40B4-BE49-F238E27FC236}">
                <a16:creationId xmlns:a16="http://schemas.microsoft.com/office/drawing/2014/main" id="{00BC9288-3F4D-C00F-B5F5-1DCF01C24CB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088405" y="4952703"/>
            <a:ext cx="1020013" cy="461797"/>
          </a:xfrm>
          <a:prstGeom prst="rect">
            <a:avLst/>
          </a:prstGeom>
        </p:spPr>
      </p:pic>
      <p:sp>
        <p:nvSpPr>
          <p:cNvPr id="32" name="TextBox 31">
            <a:extLst>
              <a:ext uri="{FF2B5EF4-FFF2-40B4-BE49-F238E27FC236}">
                <a16:creationId xmlns:a16="http://schemas.microsoft.com/office/drawing/2014/main" id="{4E5424AF-9CA5-B52D-2898-E50F8F52D774}"/>
              </a:ext>
            </a:extLst>
          </p:cNvPr>
          <p:cNvSpPr txBox="1"/>
          <p:nvPr/>
        </p:nvSpPr>
        <p:spPr>
          <a:xfrm>
            <a:off x="7273656" y="4600394"/>
            <a:ext cx="1285874" cy="369332"/>
          </a:xfrm>
          <a:prstGeom prst="rect">
            <a:avLst/>
          </a:prstGeom>
          <a:noFill/>
        </p:spPr>
        <p:txBody>
          <a:bodyPr wrap="square" rtlCol="0">
            <a:spAutoFit/>
          </a:bodyPr>
          <a:lstStyle/>
          <a:p>
            <a:r>
              <a:rPr lang="en-US" sz="1800" b="1" dirty="0">
                <a:solidFill>
                  <a:schemeClr val="bg1"/>
                </a:solidFill>
              </a:rPr>
              <a:t>4 YR</a:t>
            </a:r>
          </a:p>
        </p:txBody>
      </p:sp>
      <p:pic>
        <p:nvPicPr>
          <p:cNvPr id="34" name="Graphic 33">
            <a:extLst>
              <a:ext uri="{FF2B5EF4-FFF2-40B4-BE49-F238E27FC236}">
                <a16:creationId xmlns:a16="http://schemas.microsoft.com/office/drawing/2014/main" id="{3B2EAC24-A073-3528-AFAB-69752BC543E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248879" y="2431914"/>
            <a:ext cx="917378" cy="928046"/>
          </a:xfrm>
          <a:prstGeom prst="rect">
            <a:avLst/>
          </a:prstGeom>
        </p:spPr>
      </p:pic>
    </p:spTree>
    <p:extLst>
      <p:ext uri="{BB962C8B-B14F-4D97-AF65-F5344CB8AC3E}">
        <p14:creationId xmlns:p14="http://schemas.microsoft.com/office/powerpoint/2010/main" val="227993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A8531-2F62-F7C9-5FAD-AFC8E747F5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EF3E6D-A6E7-6172-B480-F31B4C289566}"/>
              </a:ext>
            </a:extLst>
          </p:cNvPr>
          <p:cNvSpPr>
            <a:spLocks noGrp="1"/>
          </p:cNvSpPr>
          <p:nvPr>
            <p:ph type="title"/>
          </p:nvPr>
        </p:nvSpPr>
        <p:spPr>
          <a:xfrm>
            <a:off x="838200" y="14927"/>
            <a:ext cx="10515600" cy="646654"/>
          </a:xfrm>
        </p:spPr>
        <p:txBody>
          <a:bodyPr>
            <a:normAutofit/>
          </a:bodyPr>
          <a:lstStyle/>
          <a:p>
            <a:r>
              <a:rPr lang="en-US" sz="3200" dirty="0"/>
              <a:t>Core Components of the RootEd Model</a:t>
            </a:r>
          </a:p>
        </p:txBody>
      </p:sp>
      <p:sp>
        <p:nvSpPr>
          <p:cNvPr id="4" name="Slide Number Placeholder 3">
            <a:extLst>
              <a:ext uri="{FF2B5EF4-FFF2-40B4-BE49-F238E27FC236}">
                <a16:creationId xmlns:a16="http://schemas.microsoft.com/office/drawing/2014/main" id="{3EE83B82-9B49-668E-2880-C9750E8A031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sp>
        <p:nvSpPr>
          <p:cNvPr id="8" name="Teardrop 7">
            <a:extLst>
              <a:ext uri="{FF2B5EF4-FFF2-40B4-BE49-F238E27FC236}">
                <a16:creationId xmlns:a16="http://schemas.microsoft.com/office/drawing/2014/main" id="{841C198B-1828-E56C-925F-9D84E1844DAB}"/>
              </a:ext>
            </a:extLst>
          </p:cNvPr>
          <p:cNvSpPr/>
          <p:nvPr/>
        </p:nvSpPr>
        <p:spPr>
          <a:xfrm rot="4488716">
            <a:off x="2953185" y="1099081"/>
            <a:ext cx="1882950" cy="1803323"/>
          </a:xfrm>
          <a:prstGeom prst="teardrop">
            <a:avLst/>
          </a:prstGeom>
          <a:solidFill>
            <a:srgbClr val="78C3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1EB29CB0-AD7E-9FC8-9A06-A546B75314BB}"/>
              </a:ext>
            </a:extLst>
          </p:cNvPr>
          <p:cNvSpPr/>
          <p:nvPr/>
        </p:nvSpPr>
        <p:spPr>
          <a:xfrm>
            <a:off x="3247546" y="1346426"/>
            <a:ext cx="1206229" cy="1206229"/>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L-Shape 10">
            <a:extLst>
              <a:ext uri="{FF2B5EF4-FFF2-40B4-BE49-F238E27FC236}">
                <a16:creationId xmlns:a16="http://schemas.microsoft.com/office/drawing/2014/main" id="{C11FAA79-C92A-9B94-228E-64148F103AE4}"/>
              </a:ext>
            </a:extLst>
          </p:cNvPr>
          <p:cNvSpPr/>
          <p:nvPr/>
        </p:nvSpPr>
        <p:spPr>
          <a:xfrm rot="15421654">
            <a:off x="4823400" y="2512765"/>
            <a:ext cx="353947" cy="355790"/>
          </a:xfrm>
          <a:prstGeom prst="corner">
            <a:avLst>
              <a:gd name="adj1" fmla="val 31100"/>
              <a:gd name="adj2" fmla="val 32788"/>
            </a:avLst>
          </a:prstGeom>
          <a:solidFill>
            <a:srgbClr val="78C3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9A6449E4-D632-91C1-8076-858A7EC7D1C0}"/>
              </a:ext>
            </a:extLst>
          </p:cNvPr>
          <p:cNvSpPr/>
          <p:nvPr/>
        </p:nvSpPr>
        <p:spPr>
          <a:xfrm>
            <a:off x="4973797" y="2435205"/>
            <a:ext cx="2548437" cy="2548437"/>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F0AECE25-AFD5-6EE7-9D25-76C7B8BC0123}"/>
              </a:ext>
            </a:extLst>
          </p:cNvPr>
          <p:cNvSpPr txBox="1"/>
          <p:nvPr/>
        </p:nvSpPr>
        <p:spPr>
          <a:xfrm>
            <a:off x="394247" y="1270618"/>
            <a:ext cx="2540480" cy="579646"/>
          </a:xfrm>
          <a:prstGeom prst="rect">
            <a:avLst/>
          </a:prstGeom>
          <a:noFill/>
        </p:spPr>
        <p:txBody>
          <a:bodyPr wrap="square" rtlCol="0">
            <a:spAutoFit/>
          </a:bodyPr>
          <a:lstStyle/>
          <a:p>
            <a:pPr algn="r">
              <a:lnSpc>
                <a:spcPts val="1900"/>
              </a:lnSpc>
            </a:pPr>
            <a:r>
              <a:rPr lang="en-US" sz="1800" b="1" dirty="0">
                <a:solidFill>
                  <a:srgbClr val="78C3D2"/>
                </a:solidFill>
              </a:rPr>
              <a:t>Structured Senior Advising Cycle</a:t>
            </a:r>
            <a:endParaRPr lang="en-US" sz="1800" b="1" cap="all" dirty="0">
              <a:solidFill>
                <a:srgbClr val="78C3D2"/>
              </a:solidFill>
            </a:endParaRPr>
          </a:p>
        </p:txBody>
      </p:sp>
      <p:sp>
        <p:nvSpPr>
          <p:cNvPr id="14" name="TextBox 13">
            <a:extLst>
              <a:ext uri="{FF2B5EF4-FFF2-40B4-BE49-F238E27FC236}">
                <a16:creationId xmlns:a16="http://schemas.microsoft.com/office/drawing/2014/main" id="{1A10FEC9-4F53-2926-0441-D2634CA77096}"/>
              </a:ext>
            </a:extLst>
          </p:cNvPr>
          <p:cNvSpPr txBox="1"/>
          <p:nvPr/>
        </p:nvSpPr>
        <p:spPr>
          <a:xfrm>
            <a:off x="5319010" y="2678255"/>
            <a:ext cx="1837454" cy="579646"/>
          </a:xfrm>
          <a:prstGeom prst="rect">
            <a:avLst/>
          </a:prstGeom>
          <a:noFill/>
        </p:spPr>
        <p:txBody>
          <a:bodyPr wrap="square" rtlCol="0">
            <a:spAutoFit/>
          </a:bodyPr>
          <a:lstStyle/>
          <a:p>
            <a:pPr algn="ctr">
              <a:lnSpc>
                <a:spcPts val="1900"/>
              </a:lnSpc>
            </a:pPr>
            <a:r>
              <a:rPr lang="en-US" sz="1800" b="1" dirty="0">
                <a:solidFill>
                  <a:srgbClr val="838A8D"/>
                </a:solidFill>
              </a:rPr>
              <a:t>Dedicated Career Guides</a:t>
            </a:r>
            <a:endParaRPr lang="en-US" sz="1800" b="1" cap="all" dirty="0">
              <a:solidFill>
                <a:srgbClr val="838A8D"/>
              </a:solidFill>
            </a:endParaRPr>
          </a:p>
        </p:txBody>
      </p:sp>
      <p:sp>
        <p:nvSpPr>
          <p:cNvPr id="15" name="TextBox 14">
            <a:extLst>
              <a:ext uri="{FF2B5EF4-FFF2-40B4-BE49-F238E27FC236}">
                <a16:creationId xmlns:a16="http://schemas.microsoft.com/office/drawing/2014/main" id="{DB9D8AA1-6CE1-2772-94FC-2E864189C5B4}"/>
              </a:ext>
            </a:extLst>
          </p:cNvPr>
          <p:cNvSpPr txBox="1"/>
          <p:nvPr/>
        </p:nvSpPr>
        <p:spPr>
          <a:xfrm>
            <a:off x="5030775" y="3237034"/>
            <a:ext cx="2450603" cy="1323439"/>
          </a:xfrm>
          <a:prstGeom prst="rect">
            <a:avLst/>
          </a:prstGeom>
          <a:noFill/>
        </p:spPr>
        <p:txBody>
          <a:bodyPr wrap="square" rtlCol="0">
            <a:spAutoFit/>
          </a:bodyPr>
          <a:lstStyle/>
          <a:p>
            <a:pPr algn="ctr">
              <a:spcAft>
                <a:spcPts val="1800"/>
              </a:spcAft>
              <a:buSzPct val="100000"/>
            </a:pPr>
            <a:r>
              <a:rPr lang="en-US" sz="1600" dirty="0">
                <a:solidFill>
                  <a:srgbClr val="838A8D"/>
                </a:solidFill>
              </a:rPr>
              <a:t>Each senior is supported by a trained guide and team working together </a:t>
            </a:r>
            <a:br>
              <a:rPr lang="en-US" sz="1600" dirty="0">
                <a:solidFill>
                  <a:srgbClr val="838A8D"/>
                </a:solidFill>
              </a:rPr>
            </a:br>
            <a:r>
              <a:rPr lang="en-US" sz="1600" dirty="0">
                <a:solidFill>
                  <a:srgbClr val="838A8D"/>
                </a:solidFill>
              </a:rPr>
              <a:t>to track progress and ensure a clear plan.</a:t>
            </a:r>
          </a:p>
        </p:txBody>
      </p:sp>
      <p:sp>
        <p:nvSpPr>
          <p:cNvPr id="16" name="TextBox 15">
            <a:extLst>
              <a:ext uri="{FF2B5EF4-FFF2-40B4-BE49-F238E27FC236}">
                <a16:creationId xmlns:a16="http://schemas.microsoft.com/office/drawing/2014/main" id="{2F019CC1-AFC3-C65B-5E7E-448D449EEFE5}"/>
              </a:ext>
            </a:extLst>
          </p:cNvPr>
          <p:cNvSpPr txBox="1"/>
          <p:nvPr/>
        </p:nvSpPr>
        <p:spPr>
          <a:xfrm>
            <a:off x="-121050" y="1805153"/>
            <a:ext cx="3070512" cy="830997"/>
          </a:xfrm>
          <a:prstGeom prst="rect">
            <a:avLst/>
          </a:prstGeom>
          <a:noFill/>
        </p:spPr>
        <p:txBody>
          <a:bodyPr wrap="square" rtlCol="0">
            <a:spAutoFit/>
          </a:bodyPr>
          <a:lstStyle/>
          <a:p>
            <a:pPr marL="514350" indent="-228600" algn="r">
              <a:spcAft>
                <a:spcPts val="1800"/>
              </a:spcAft>
              <a:buSzPct val="100000"/>
            </a:pPr>
            <a:r>
              <a:rPr lang="en-US" sz="1600" dirty="0">
                <a:solidFill>
                  <a:srgbClr val="78C3D2"/>
                </a:solidFill>
              </a:rPr>
              <a:t>Minimum of two one-on-one meetings throughout </a:t>
            </a:r>
            <a:br>
              <a:rPr lang="en-US" sz="1600" dirty="0">
                <a:solidFill>
                  <a:srgbClr val="78C3D2"/>
                </a:solidFill>
              </a:rPr>
            </a:br>
            <a:r>
              <a:rPr lang="en-US" sz="1600" dirty="0">
                <a:solidFill>
                  <a:srgbClr val="78C3D2"/>
                </a:solidFill>
              </a:rPr>
              <a:t>the senior year.</a:t>
            </a:r>
          </a:p>
        </p:txBody>
      </p:sp>
      <p:sp>
        <p:nvSpPr>
          <p:cNvPr id="17" name="Teardrop 16">
            <a:extLst>
              <a:ext uri="{FF2B5EF4-FFF2-40B4-BE49-F238E27FC236}">
                <a16:creationId xmlns:a16="http://schemas.microsoft.com/office/drawing/2014/main" id="{11C6D31C-F019-9410-C0EB-05CE8CF96FAB}"/>
              </a:ext>
            </a:extLst>
          </p:cNvPr>
          <p:cNvSpPr/>
          <p:nvPr/>
        </p:nvSpPr>
        <p:spPr>
          <a:xfrm rot="10999861">
            <a:off x="7615576" y="1015419"/>
            <a:ext cx="1882950" cy="1803323"/>
          </a:xfrm>
          <a:prstGeom prst="teardrop">
            <a:avLst/>
          </a:prstGeom>
          <a:solidFill>
            <a:srgbClr val="248CA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5539F7BD-5CDF-40D3-FC0A-B57DDC538B0F}"/>
              </a:ext>
            </a:extLst>
          </p:cNvPr>
          <p:cNvSpPr/>
          <p:nvPr/>
        </p:nvSpPr>
        <p:spPr>
          <a:xfrm rot="6511145">
            <a:off x="7919665" y="1262764"/>
            <a:ext cx="1206229" cy="1206229"/>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L-Shape 18">
            <a:extLst>
              <a:ext uri="{FF2B5EF4-FFF2-40B4-BE49-F238E27FC236}">
                <a16:creationId xmlns:a16="http://schemas.microsoft.com/office/drawing/2014/main" id="{D09E4518-72CF-4A46-4168-34B6B1A8505D}"/>
              </a:ext>
            </a:extLst>
          </p:cNvPr>
          <p:cNvSpPr/>
          <p:nvPr/>
        </p:nvSpPr>
        <p:spPr>
          <a:xfrm rot="415077">
            <a:off x="7368670" y="2580590"/>
            <a:ext cx="353947" cy="355790"/>
          </a:xfrm>
          <a:prstGeom prst="corner">
            <a:avLst>
              <a:gd name="adj1" fmla="val 31100"/>
              <a:gd name="adj2" fmla="val 32788"/>
            </a:avLst>
          </a:prstGeom>
          <a:solidFill>
            <a:srgbClr val="248CA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ardrop 21">
            <a:extLst>
              <a:ext uri="{FF2B5EF4-FFF2-40B4-BE49-F238E27FC236}">
                <a16:creationId xmlns:a16="http://schemas.microsoft.com/office/drawing/2014/main" id="{29D29215-6278-A4C4-B253-263F9250F931}"/>
              </a:ext>
            </a:extLst>
          </p:cNvPr>
          <p:cNvSpPr/>
          <p:nvPr/>
        </p:nvSpPr>
        <p:spPr>
          <a:xfrm rot="15435032">
            <a:off x="7693194" y="4425405"/>
            <a:ext cx="1882950" cy="1803323"/>
          </a:xfrm>
          <a:prstGeom prst="teardrop">
            <a:avLst/>
          </a:prstGeom>
          <a:solidFill>
            <a:srgbClr val="0D4F5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CFE65DC-A396-8E7C-BC65-BD6A02BF7A98}"/>
              </a:ext>
            </a:extLst>
          </p:cNvPr>
          <p:cNvSpPr/>
          <p:nvPr/>
        </p:nvSpPr>
        <p:spPr>
          <a:xfrm rot="10946316">
            <a:off x="7987555" y="4672750"/>
            <a:ext cx="1206229" cy="1206229"/>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L-Shape 23">
            <a:extLst>
              <a:ext uri="{FF2B5EF4-FFF2-40B4-BE49-F238E27FC236}">
                <a16:creationId xmlns:a16="http://schemas.microsoft.com/office/drawing/2014/main" id="{D2576509-45A8-0B90-1FC4-76FD08504AE8}"/>
              </a:ext>
            </a:extLst>
          </p:cNvPr>
          <p:cNvSpPr/>
          <p:nvPr/>
        </p:nvSpPr>
        <p:spPr>
          <a:xfrm rot="4767970">
            <a:off x="7374499" y="4442047"/>
            <a:ext cx="353947" cy="355790"/>
          </a:xfrm>
          <a:prstGeom prst="corner">
            <a:avLst>
              <a:gd name="adj1" fmla="val 31100"/>
              <a:gd name="adj2" fmla="val 32788"/>
            </a:avLst>
          </a:prstGeom>
          <a:solidFill>
            <a:srgbClr val="0D4F5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ardrop 24">
            <a:extLst>
              <a:ext uri="{FF2B5EF4-FFF2-40B4-BE49-F238E27FC236}">
                <a16:creationId xmlns:a16="http://schemas.microsoft.com/office/drawing/2014/main" id="{F4531514-A02E-5CE2-7A73-911FB19DF2D9}"/>
              </a:ext>
            </a:extLst>
          </p:cNvPr>
          <p:cNvSpPr/>
          <p:nvPr/>
        </p:nvSpPr>
        <p:spPr>
          <a:xfrm rot="192414">
            <a:off x="2982692" y="4487108"/>
            <a:ext cx="1882950" cy="1803323"/>
          </a:xfrm>
          <a:prstGeom prst="teardrop">
            <a:avLst/>
          </a:prstGeom>
          <a:solidFill>
            <a:srgbClr val="1273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874F0109-2211-E349-0A7E-AE6F37DCB179}"/>
              </a:ext>
            </a:extLst>
          </p:cNvPr>
          <p:cNvSpPr/>
          <p:nvPr/>
        </p:nvSpPr>
        <p:spPr>
          <a:xfrm rot="16822401">
            <a:off x="3276730" y="4821231"/>
            <a:ext cx="1206229" cy="1206229"/>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L-Shape 26">
            <a:extLst>
              <a:ext uri="{FF2B5EF4-FFF2-40B4-BE49-F238E27FC236}">
                <a16:creationId xmlns:a16="http://schemas.microsoft.com/office/drawing/2014/main" id="{86D298AC-45AA-C5D9-BCF6-BB9B9A543C61}"/>
              </a:ext>
            </a:extLst>
          </p:cNvPr>
          <p:cNvSpPr/>
          <p:nvPr/>
        </p:nvSpPr>
        <p:spPr>
          <a:xfrm rot="10800000">
            <a:off x="4748815" y="4362898"/>
            <a:ext cx="353947" cy="355790"/>
          </a:xfrm>
          <a:prstGeom prst="corner">
            <a:avLst>
              <a:gd name="adj1" fmla="val 31100"/>
              <a:gd name="adj2" fmla="val 32788"/>
            </a:avLst>
          </a:prstGeom>
          <a:solidFill>
            <a:srgbClr val="1273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C9DFF912-00AF-B267-3BB6-32A8442E64D8}"/>
              </a:ext>
            </a:extLst>
          </p:cNvPr>
          <p:cNvSpPr txBox="1"/>
          <p:nvPr/>
        </p:nvSpPr>
        <p:spPr>
          <a:xfrm>
            <a:off x="9580146" y="1256477"/>
            <a:ext cx="2540480" cy="579646"/>
          </a:xfrm>
          <a:prstGeom prst="rect">
            <a:avLst/>
          </a:prstGeom>
          <a:noFill/>
        </p:spPr>
        <p:txBody>
          <a:bodyPr wrap="square" rtlCol="0">
            <a:spAutoFit/>
          </a:bodyPr>
          <a:lstStyle/>
          <a:p>
            <a:pPr>
              <a:lnSpc>
                <a:spcPts val="1900"/>
              </a:lnSpc>
            </a:pPr>
            <a:r>
              <a:rPr lang="en-US" sz="1800" b="1" dirty="0">
                <a:solidFill>
                  <a:srgbClr val="248CAA"/>
                </a:solidFill>
              </a:rPr>
              <a:t>Postsecondary Application Support</a:t>
            </a:r>
            <a:endParaRPr lang="en-US" sz="1800" b="1" cap="all" dirty="0">
              <a:solidFill>
                <a:srgbClr val="248CAA"/>
              </a:solidFill>
            </a:endParaRPr>
          </a:p>
        </p:txBody>
      </p:sp>
      <p:sp>
        <p:nvSpPr>
          <p:cNvPr id="29" name="TextBox 28">
            <a:extLst>
              <a:ext uri="{FF2B5EF4-FFF2-40B4-BE49-F238E27FC236}">
                <a16:creationId xmlns:a16="http://schemas.microsoft.com/office/drawing/2014/main" id="{9DD2CA09-99BF-F0FD-4C5E-76EDE087350F}"/>
              </a:ext>
            </a:extLst>
          </p:cNvPr>
          <p:cNvSpPr txBox="1"/>
          <p:nvPr/>
        </p:nvSpPr>
        <p:spPr>
          <a:xfrm>
            <a:off x="9302803" y="1868044"/>
            <a:ext cx="2848333" cy="1077218"/>
          </a:xfrm>
          <a:prstGeom prst="rect">
            <a:avLst/>
          </a:prstGeom>
          <a:noFill/>
        </p:spPr>
        <p:txBody>
          <a:bodyPr wrap="square" rtlCol="0">
            <a:spAutoFit/>
          </a:bodyPr>
          <a:lstStyle/>
          <a:p>
            <a:pPr marL="282575" indent="4763">
              <a:spcAft>
                <a:spcPts val="1800"/>
              </a:spcAft>
              <a:buSzPct val="100000"/>
            </a:pPr>
            <a:r>
              <a:rPr lang="en-US" sz="1600" dirty="0">
                <a:solidFill>
                  <a:srgbClr val="248CAA"/>
                </a:solidFill>
              </a:rPr>
              <a:t>Hands on support for college, training, apprenticeship, military, and job applications.</a:t>
            </a:r>
          </a:p>
        </p:txBody>
      </p:sp>
      <p:sp>
        <p:nvSpPr>
          <p:cNvPr id="32" name="TextBox 31">
            <a:extLst>
              <a:ext uri="{FF2B5EF4-FFF2-40B4-BE49-F238E27FC236}">
                <a16:creationId xmlns:a16="http://schemas.microsoft.com/office/drawing/2014/main" id="{E027A76B-6F2E-8725-6D94-CCE8B706D946}"/>
              </a:ext>
            </a:extLst>
          </p:cNvPr>
          <p:cNvSpPr txBox="1"/>
          <p:nvPr/>
        </p:nvSpPr>
        <p:spPr>
          <a:xfrm>
            <a:off x="413949" y="4581781"/>
            <a:ext cx="2509324" cy="579646"/>
          </a:xfrm>
          <a:prstGeom prst="rect">
            <a:avLst/>
          </a:prstGeom>
          <a:noFill/>
        </p:spPr>
        <p:txBody>
          <a:bodyPr wrap="square" rtlCol="0">
            <a:spAutoFit/>
          </a:bodyPr>
          <a:lstStyle/>
          <a:p>
            <a:pPr algn="r">
              <a:lnSpc>
                <a:spcPts val="1900"/>
              </a:lnSpc>
            </a:pPr>
            <a:r>
              <a:rPr lang="en-US" sz="1800" b="1" dirty="0">
                <a:solidFill>
                  <a:srgbClr val="127387"/>
                </a:solidFill>
              </a:rPr>
              <a:t>Financial Aid Navigation</a:t>
            </a:r>
            <a:endParaRPr lang="en-US" sz="1800" b="1" cap="all" dirty="0">
              <a:solidFill>
                <a:srgbClr val="127387"/>
              </a:solidFill>
            </a:endParaRPr>
          </a:p>
        </p:txBody>
      </p:sp>
      <p:sp>
        <p:nvSpPr>
          <p:cNvPr id="33" name="TextBox 32">
            <a:extLst>
              <a:ext uri="{FF2B5EF4-FFF2-40B4-BE49-F238E27FC236}">
                <a16:creationId xmlns:a16="http://schemas.microsoft.com/office/drawing/2014/main" id="{FED530E0-60D4-6031-62E7-6457FD163D9D}"/>
              </a:ext>
            </a:extLst>
          </p:cNvPr>
          <p:cNvSpPr txBox="1"/>
          <p:nvPr/>
        </p:nvSpPr>
        <p:spPr>
          <a:xfrm>
            <a:off x="226963" y="5122106"/>
            <a:ext cx="2719253" cy="830997"/>
          </a:xfrm>
          <a:prstGeom prst="rect">
            <a:avLst/>
          </a:prstGeom>
          <a:noFill/>
        </p:spPr>
        <p:txBody>
          <a:bodyPr wrap="square" rtlCol="0">
            <a:spAutoFit/>
          </a:bodyPr>
          <a:lstStyle/>
          <a:p>
            <a:pPr indent="1588" algn="r">
              <a:spcAft>
                <a:spcPts val="1800"/>
              </a:spcAft>
              <a:buSzPct val="100000"/>
            </a:pPr>
            <a:r>
              <a:rPr lang="en-US" sz="1600" dirty="0">
                <a:solidFill>
                  <a:srgbClr val="127387"/>
                </a:solidFill>
              </a:rPr>
              <a:t>FAFSA* completion, Alaska Performance Scholarship, and scholarship guidance.</a:t>
            </a:r>
          </a:p>
        </p:txBody>
      </p:sp>
      <p:sp>
        <p:nvSpPr>
          <p:cNvPr id="34" name="TextBox 33">
            <a:extLst>
              <a:ext uri="{FF2B5EF4-FFF2-40B4-BE49-F238E27FC236}">
                <a16:creationId xmlns:a16="http://schemas.microsoft.com/office/drawing/2014/main" id="{F2DD6DB6-B3DA-C578-2872-C855EB51D2BA}"/>
              </a:ext>
            </a:extLst>
          </p:cNvPr>
          <p:cNvSpPr txBox="1"/>
          <p:nvPr/>
        </p:nvSpPr>
        <p:spPr>
          <a:xfrm>
            <a:off x="9045384" y="4576874"/>
            <a:ext cx="3070512" cy="335989"/>
          </a:xfrm>
          <a:prstGeom prst="rect">
            <a:avLst/>
          </a:prstGeom>
          <a:noFill/>
        </p:spPr>
        <p:txBody>
          <a:bodyPr wrap="square" rtlCol="0">
            <a:spAutoFit/>
          </a:bodyPr>
          <a:lstStyle/>
          <a:p>
            <a:pPr algn="ctr">
              <a:lnSpc>
                <a:spcPts val="1900"/>
              </a:lnSpc>
            </a:pPr>
            <a:r>
              <a:rPr lang="en-US" sz="1800" b="1" dirty="0">
                <a:solidFill>
                  <a:srgbClr val="0D4F5C"/>
                </a:solidFill>
              </a:rPr>
              <a:t>Career Exposure</a:t>
            </a:r>
            <a:endParaRPr lang="en-US" sz="1800" b="1" cap="all" dirty="0">
              <a:solidFill>
                <a:srgbClr val="0D4F5C"/>
              </a:solidFill>
            </a:endParaRPr>
          </a:p>
        </p:txBody>
      </p:sp>
      <p:sp>
        <p:nvSpPr>
          <p:cNvPr id="35" name="TextBox 34">
            <a:extLst>
              <a:ext uri="{FF2B5EF4-FFF2-40B4-BE49-F238E27FC236}">
                <a16:creationId xmlns:a16="http://schemas.microsoft.com/office/drawing/2014/main" id="{0ED636B1-6621-E794-2CBD-A8DE21A88F43}"/>
              </a:ext>
            </a:extLst>
          </p:cNvPr>
          <p:cNvSpPr txBox="1"/>
          <p:nvPr/>
        </p:nvSpPr>
        <p:spPr>
          <a:xfrm>
            <a:off x="9580302" y="4920377"/>
            <a:ext cx="2848333" cy="830997"/>
          </a:xfrm>
          <a:prstGeom prst="rect">
            <a:avLst/>
          </a:prstGeom>
          <a:noFill/>
        </p:spPr>
        <p:txBody>
          <a:bodyPr wrap="square" rtlCol="0">
            <a:spAutoFit/>
          </a:bodyPr>
          <a:lstStyle/>
          <a:p>
            <a:pPr>
              <a:spcAft>
                <a:spcPts val="1800"/>
              </a:spcAft>
              <a:buSzPct val="100000"/>
            </a:pPr>
            <a:r>
              <a:rPr lang="en-US" sz="1600" dirty="0">
                <a:solidFill>
                  <a:srgbClr val="0D4F5C"/>
                </a:solidFill>
              </a:rPr>
              <a:t>Connections to employers, training providers, and regional opportunities.</a:t>
            </a:r>
          </a:p>
        </p:txBody>
      </p:sp>
      <p:pic>
        <p:nvPicPr>
          <p:cNvPr id="39" name="Graphic 38">
            <a:extLst>
              <a:ext uri="{FF2B5EF4-FFF2-40B4-BE49-F238E27FC236}">
                <a16:creationId xmlns:a16="http://schemas.microsoft.com/office/drawing/2014/main" id="{64BE7F3A-4A79-A8C5-45E6-47F2D2B9CD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418646" y="1556868"/>
            <a:ext cx="840785" cy="735687"/>
          </a:xfrm>
          <a:prstGeom prst="rect">
            <a:avLst/>
          </a:prstGeom>
        </p:spPr>
      </p:pic>
      <p:pic>
        <p:nvPicPr>
          <p:cNvPr id="41" name="Graphic 40">
            <a:extLst>
              <a:ext uri="{FF2B5EF4-FFF2-40B4-BE49-F238E27FC236}">
                <a16:creationId xmlns:a16="http://schemas.microsoft.com/office/drawing/2014/main" id="{0FEBBB59-A1AF-E7F9-A1E7-777A187A7FC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50955" y="1388243"/>
            <a:ext cx="967656" cy="786611"/>
          </a:xfrm>
          <a:prstGeom prst="rect">
            <a:avLst/>
          </a:prstGeom>
        </p:spPr>
      </p:pic>
      <p:pic>
        <p:nvPicPr>
          <p:cNvPr id="43" name="Graphic 42">
            <a:extLst>
              <a:ext uri="{FF2B5EF4-FFF2-40B4-BE49-F238E27FC236}">
                <a16:creationId xmlns:a16="http://schemas.microsoft.com/office/drawing/2014/main" id="{64A04D57-E4DE-E84E-650D-F543B0AC4EB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372465" y="4935002"/>
            <a:ext cx="1008375" cy="1004084"/>
          </a:xfrm>
          <a:prstGeom prst="rect">
            <a:avLst/>
          </a:prstGeom>
        </p:spPr>
      </p:pic>
      <p:pic>
        <p:nvPicPr>
          <p:cNvPr id="45" name="Graphic 44">
            <a:extLst>
              <a:ext uri="{FF2B5EF4-FFF2-40B4-BE49-F238E27FC236}">
                <a16:creationId xmlns:a16="http://schemas.microsoft.com/office/drawing/2014/main" id="{151AF621-A86F-6375-EC1C-311254BF1C4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096264" y="4738145"/>
            <a:ext cx="986854" cy="1080099"/>
          </a:xfrm>
          <a:prstGeom prst="rect">
            <a:avLst/>
          </a:prstGeom>
        </p:spPr>
      </p:pic>
      <p:sp>
        <p:nvSpPr>
          <p:cNvPr id="3" name="TextBox 2">
            <a:extLst>
              <a:ext uri="{FF2B5EF4-FFF2-40B4-BE49-F238E27FC236}">
                <a16:creationId xmlns:a16="http://schemas.microsoft.com/office/drawing/2014/main" id="{43B82F8C-5F44-7FE5-E1C7-80A31B1D9E24}"/>
              </a:ext>
            </a:extLst>
          </p:cNvPr>
          <p:cNvSpPr txBox="1"/>
          <p:nvPr/>
        </p:nvSpPr>
        <p:spPr>
          <a:xfrm>
            <a:off x="1046897" y="6383980"/>
            <a:ext cx="8333117" cy="261610"/>
          </a:xfrm>
          <a:prstGeom prst="rect">
            <a:avLst/>
          </a:prstGeom>
          <a:noFill/>
        </p:spPr>
        <p:txBody>
          <a:bodyPr wrap="square" rtlCol="0">
            <a:spAutoFit/>
          </a:bodyPr>
          <a:lstStyle/>
          <a:p>
            <a:r>
              <a:rPr lang="en-US" sz="1100" dirty="0">
                <a:latin typeface="Calibri" panose="020F0502020204030204" pitchFamily="34" charset="0"/>
                <a:ea typeface="Calibri" panose="020F0502020204030204" pitchFamily="34" charset="0"/>
                <a:cs typeface="Calibri" panose="020F0502020204030204" pitchFamily="34" charset="0"/>
              </a:rPr>
              <a:t>*Free Application for Federal Student Aid - FAFSA</a:t>
            </a:r>
          </a:p>
        </p:txBody>
      </p:sp>
    </p:spTree>
    <p:extLst>
      <p:ext uri="{BB962C8B-B14F-4D97-AF65-F5344CB8AC3E}">
        <p14:creationId xmlns:p14="http://schemas.microsoft.com/office/powerpoint/2010/main" val="2969495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a:extLst>
              <a:ext uri="{FF2B5EF4-FFF2-40B4-BE49-F238E27FC236}">
                <a16:creationId xmlns:a16="http://schemas.microsoft.com/office/drawing/2014/main" id="{721F0B24-F870-3AD8-D0C4-289B19A9D6ED}"/>
              </a:ext>
            </a:extLst>
          </p:cNvPr>
          <p:cNvSpPr txBox="1"/>
          <p:nvPr/>
        </p:nvSpPr>
        <p:spPr>
          <a:xfrm>
            <a:off x="9706661" y="2206470"/>
            <a:ext cx="2383128" cy="630942"/>
          </a:xfrm>
          <a:prstGeom prst="rect">
            <a:avLst/>
          </a:prstGeom>
          <a:noFill/>
        </p:spPr>
        <p:txBody>
          <a:bodyPr wrap="square" rtlCol="0">
            <a:spAutoFit/>
          </a:bodyPr>
          <a:lstStyle/>
          <a:p>
            <a:pPr lvl="1">
              <a:lnSpc>
                <a:spcPts val="2100"/>
              </a:lnSpc>
              <a:spcAft>
                <a:spcPts val="600"/>
              </a:spcAft>
              <a:buNone/>
            </a:pPr>
            <a:r>
              <a:rPr lang="en-US" sz="1800" b="1" dirty="0">
                <a:solidFill>
                  <a:srgbClr val="127387"/>
                </a:solidFill>
              </a:rPr>
              <a:t>Outreach</a:t>
            </a:r>
            <a:br>
              <a:rPr lang="en-US" sz="1800" b="1" dirty="0">
                <a:solidFill>
                  <a:srgbClr val="127387"/>
                </a:solidFill>
              </a:rPr>
            </a:br>
            <a:r>
              <a:rPr lang="en-US" sz="1800" b="1" dirty="0">
                <a:solidFill>
                  <a:srgbClr val="127387"/>
                </a:solidFill>
              </a:rPr>
              <a:t>&amp; Expansion</a:t>
            </a:r>
            <a:endParaRPr lang="en-US" sz="1800" dirty="0">
              <a:solidFill>
                <a:srgbClr val="127387"/>
              </a:solidFill>
            </a:endParaRPr>
          </a:p>
        </p:txBody>
      </p:sp>
      <p:sp>
        <p:nvSpPr>
          <p:cNvPr id="2" name="Title 1">
            <a:extLst>
              <a:ext uri="{FF2B5EF4-FFF2-40B4-BE49-F238E27FC236}">
                <a16:creationId xmlns:a16="http://schemas.microsoft.com/office/drawing/2014/main" id="{51E2C574-6F3A-3569-34CA-DF31B2941EBD}"/>
              </a:ext>
            </a:extLst>
          </p:cNvPr>
          <p:cNvSpPr>
            <a:spLocks noGrp="1"/>
          </p:cNvSpPr>
          <p:nvPr>
            <p:ph type="title"/>
          </p:nvPr>
        </p:nvSpPr>
        <p:spPr>
          <a:xfrm>
            <a:off x="838200" y="21091"/>
            <a:ext cx="10515600" cy="1039225"/>
          </a:xfrm>
        </p:spPr>
        <p:txBody>
          <a:bodyPr>
            <a:normAutofit/>
          </a:bodyPr>
          <a:lstStyle/>
          <a:p>
            <a:r>
              <a:rPr lang="en-US" sz="3200" dirty="0"/>
              <a:t>Career Guide Project Coordination</a:t>
            </a:r>
            <a:br>
              <a:rPr lang="en-US" sz="3200" dirty="0"/>
            </a:br>
            <a:r>
              <a:rPr lang="en-US" sz="2800" b="0" i="1" dirty="0"/>
              <a:t>DEED Contracted Project Coordinator</a:t>
            </a:r>
            <a:endParaRPr lang="en-US" sz="3200" b="0" dirty="0"/>
          </a:p>
        </p:txBody>
      </p:sp>
      <p:sp>
        <p:nvSpPr>
          <p:cNvPr id="3" name="Text Placeholder 2">
            <a:extLst>
              <a:ext uri="{FF2B5EF4-FFF2-40B4-BE49-F238E27FC236}">
                <a16:creationId xmlns:a16="http://schemas.microsoft.com/office/drawing/2014/main" id="{12CADD5C-5CE8-797E-FF0A-342B78E18378}"/>
              </a:ext>
            </a:extLst>
          </p:cNvPr>
          <p:cNvSpPr>
            <a:spLocks noGrp="1"/>
          </p:cNvSpPr>
          <p:nvPr>
            <p:ph type="body" idx="1"/>
          </p:nvPr>
        </p:nvSpPr>
        <p:spPr>
          <a:xfrm>
            <a:off x="838200" y="1089500"/>
            <a:ext cx="9534525" cy="739301"/>
          </a:xfrm>
        </p:spPr>
        <p:txBody>
          <a:bodyPr>
            <a:noAutofit/>
          </a:bodyPr>
          <a:lstStyle/>
          <a:p>
            <a:pPr marL="25400" indent="0">
              <a:lnSpc>
                <a:spcPts val="1900"/>
              </a:lnSpc>
              <a:buNone/>
            </a:pPr>
            <a:r>
              <a:rPr lang="en-US" sz="2200" dirty="0"/>
              <a:t>The Department provides centralized coordination to ensure strong implementation and long-term scalability of the Alaska Career Guide Model.</a:t>
            </a:r>
          </a:p>
        </p:txBody>
      </p:sp>
      <p:sp>
        <p:nvSpPr>
          <p:cNvPr id="4" name="Slide Number Placeholder 3">
            <a:extLst>
              <a:ext uri="{FF2B5EF4-FFF2-40B4-BE49-F238E27FC236}">
                <a16:creationId xmlns:a16="http://schemas.microsoft.com/office/drawing/2014/main" id="{88D3827C-9C33-9935-7EFD-392BF4A85A3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a:p>
        </p:txBody>
      </p:sp>
      <p:sp>
        <p:nvSpPr>
          <p:cNvPr id="9" name="TextBox 8">
            <a:extLst>
              <a:ext uri="{FF2B5EF4-FFF2-40B4-BE49-F238E27FC236}">
                <a16:creationId xmlns:a16="http://schemas.microsoft.com/office/drawing/2014/main" id="{4EE1F8F4-B428-8118-8E1F-411DCF465849}"/>
              </a:ext>
            </a:extLst>
          </p:cNvPr>
          <p:cNvSpPr txBox="1"/>
          <p:nvPr/>
        </p:nvSpPr>
        <p:spPr>
          <a:xfrm>
            <a:off x="582850" y="2219515"/>
            <a:ext cx="3140413" cy="630942"/>
          </a:xfrm>
          <a:prstGeom prst="rect">
            <a:avLst/>
          </a:prstGeom>
          <a:noFill/>
        </p:spPr>
        <p:txBody>
          <a:bodyPr wrap="square" rtlCol="0">
            <a:spAutoFit/>
          </a:bodyPr>
          <a:lstStyle/>
          <a:p>
            <a:pPr lvl="1">
              <a:lnSpc>
                <a:spcPts val="2100"/>
              </a:lnSpc>
              <a:spcAft>
                <a:spcPts val="600"/>
              </a:spcAft>
              <a:buNone/>
            </a:pPr>
            <a:r>
              <a:rPr lang="en-US" sz="1800" b="1" dirty="0">
                <a:solidFill>
                  <a:srgbClr val="78C3D2"/>
                </a:solidFill>
              </a:rPr>
              <a:t>Implementation </a:t>
            </a:r>
            <a:br>
              <a:rPr lang="en-US" sz="1800" b="1" dirty="0">
                <a:solidFill>
                  <a:srgbClr val="78C3D2"/>
                </a:solidFill>
              </a:rPr>
            </a:br>
            <a:r>
              <a:rPr lang="en-US" sz="1800" b="1" dirty="0">
                <a:solidFill>
                  <a:srgbClr val="78C3D2"/>
                </a:solidFill>
              </a:rPr>
              <a:t>&amp; Fidelity</a:t>
            </a:r>
            <a:endParaRPr lang="en-US" sz="1800" dirty="0">
              <a:solidFill>
                <a:srgbClr val="78C3D2"/>
              </a:solidFill>
            </a:endParaRPr>
          </a:p>
        </p:txBody>
      </p:sp>
      <p:sp>
        <p:nvSpPr>
          <p:cNvPr id="10" name="TextBox 9">
            <a:extLst>
              <a:ext uri="{FF2B5EF4-FFF2-40B4-BE49-F238E27FC236}">
                <a16:creationId xmlns:a16="http://schemas.microsoft.com/office/drawing/2014/main" id="{188F55D7-1101-5E36-46D7-068F652B2942}"/>
              </a:ext>
            </a:extLst>
          </p:cNvPr>
          <p:cNvSpPr txBox="1"/>
          <p:nvPr/>
        </p:nvSpPr>
        <p:spPr>
          <a:xfrm>
            <a:off x="574840" y="2981110"/>
            <a:ext cx="2548647" cy="2151871"/>
          </a:xfrm>
          <a:prstGeom prst="rect">
            <a:avLst/>
          </a:prstGeom>
          <a:noFill/>
        </p:spPr>
        <p:txBody>
          <a:bodyPr wrap="square" rtlCol="0">
            <a:spAutoFit/>
          </a:bodyPr>
          <a:lstStyle/>
          <a:p>
            <a:pPr lvl="2" indent="-171450">
              <a:lnSpc>
                <a:spcPts val="1900"/>
              </a:lnSpc>
              <a:spcBef>
                <a:spcPts val="600"/>
              </a:spcBef>
              <a:buSzPct val="100000"/>
            </a:pPr>
            <a:r>
              <a:rPr lang="en-US" sz="1800" dirty="0">
                <a:solidFill>
                  <a:srgbClr val="78C3D2"/>
                </a:solidFill>
              </a:rPr>
              <a:t>Ensure implementation fidelity to the rootEd advising model</a:t>
            </a:r>
            <a:br>
              <a:rPr lang="en-US" sz="1800" dirty="0">
                <a:solidFill>
                  <a:srgbClr val="78C3D2"/>
                </a:solidFill>
              </a:rPr>
            </a:br>
            <a:endParaRPr lang="en-US" sz="1800" dirty="0">
              <a:solidFill>
                <a:srgbClr val="78C3D2"/>
              </a:solidFill>
            </a:endParaRPr>
          </a:p>
          <a:p>
            <a:pPr lvl="2" indent="-171450">
              <a:lnSpc>
                <a:spcPts val="1900"/>
              </a:lnSpc>
              <a:spcBef>
                <a:spcPts val="600"/>
              </a:spcBef>
              <a:buSzPct val="100000"/>
            </a:pPr>
            <a:r>
              <a:rPr lang="en-US" sz="1800" dirty="0">
                <a:solidFill>
                  <a:srgbClr val="78C3D2"/>
                </a:solidFill>
              </a:rPr>
              <a:t>Serve as liaison with rootEd Alliance and all Alaska partners</a:t>
            </a:r>
          </a:p>
          <a:p>
            <a:pPr>
              <a:spcAft>
                <a:spcPts val="1800"/>
              </a:spcAft>
              <a:buSzPct val="100000"/>
            </a:pPr>
            <a:endParaRPr lang="en-US" sz="1800" dirty="0">
              <a:solidFill>
                <a:srgbClr val="78C3D2"/>
              </a:solidFill>
            </a:endParaRPr>
          </a:p>
        </p:txBody>
      </p:sp>
      <p:sp>
        <p:nvSpPr>
          <p:cNvPr id="12" name="TextBox 11">
            <a:extLst>
              <a:ext uri="{FF2B5EF4-FFF2-40B4-BE49-F238E27FC236}">
                <a16:creationId xmlns:a16="http://schemas.microsoft.com/office/drawing/2014/main" id="{DBD05AD9-4938-6AEB-4B81-A5BF35AEFA10}"/>
              </a:ext>
            </a:extLst>
          </p:cNvPr>
          <p:cNvSpPr txBox="1"/>
          <p:nvPr/>
        </p:nvSpPr>
        <p:spPr>
          <a:xfrm>
            <a:off x="3579737" y="2967442"/>
            <a:ext cx="2548647" cy="2849498"/>
          </a:xfrm>
          <a:prstGeom prst="rect">
            <a:avLst/>
          </a:prstGeom>
          <a:noFill/>
        </p:spPr>
        <p:txBody>
          <a:bodyPr wrap="square" rtlCol="0">
            <a:spAutoFit/>
          </a:bodyPr>
          <a:lstStyle/>
          <a:p>
            <a:pPr lvl="2" indent="-171450">
              <a:lnSpc>
                <a:spcPts val="1900"/>
              </a:lnSpc>
              <a:spcBef>
                <a:spcPts val="600"/>
              </a:spcBef>
              <a:buSzPct val="100000"/>
            </a:pPr>
            <a:r>
              <a:rPr lang="en-US" sz="1800" dirty="0">
                <a:solidFill>
                  <a:srgbClr val="5FB4C8"/>
                </a:solidFill>
              </a:rPr>
              <a:t>Provide mentoring and training for new Career Guides</a:t>
            </a:r>
            <a:br>
              <a:rPr lang="en-US" sz="1800" dirty="0">
                <a:solidFill>
                  <a:srgbClr val="5FB4C8"/>
                </a:solidFill>
              </a:rPr>
            </a:br>
            <a:endParaRPr lang="en-US" sz="1800" dirty="0">
              <a:solidFill>
                <a:srgbClr val="5FB4C8"/>
              </a:solidFill>
            </a:endParaRPr>
          </a:p>
          <a:p>
            <a:pPr lvl="2" indent="-171450">
              <a:lnSpc>
                <a:spcPts val="1900"/>
              </a:lnSpc>
              <a:buSzPct val="100000"/>
            </a:pPr>
            <a:r>
              <a:rPr lang="en-US" sz="1800" dirty="0">
                <a:solidFill>
                  <a:srgbClr val="5FB4C8"/>
                </a:solidFill>
              </a:rPr>
              <a:t>Coordinate monthly professional development sessions</a:t>
            </a:r>
            <a:br>
              <a:rPr lang="en-US" sz="1800" dirty="0">
                <a:solidFill>
                  <a:srgbClr val="5FB4C8"/>
                </a:solidFill>
              </a:rPr>
            </a:br>
            <a:endParaRPr lang="en-US" sz="1800" dirty="0">
              <a:solidFill>
                <a:srgbClr val="5FB4C8"/>
              </a:solidFill>
            </a:endParaRPr>
          </a:p>
          <a:p>
            <a:pPr lvl="2" indent="-171450">
              <a:lnSpc>
                <a:spcPts val="1900"/>
              </a:lnSpc>
              <a:spcBef>
                <a:spcPts val="600"/>
              </a:spcBef>
              <a:buSzPct val="100000"/>
            </a:pPr>
            <a:r>
              <a:rPr lang="en-US" sz="1800" dirty="0">
                <a:solidFill>
                  <a:srgbClr val="5FB4C8"/>
                </a:solidFill>
              </a:rPr>
              <a:t>Lead planning and execution of the annual statewide convening</a:t>
            </a:r>
          </a:p>
        </p:txBody>
      </p:sp>
      <p:sp>
        <p:nvSpPr>
          <p:cNvPr id="13" name="TextBox 12">
            <a:extLst>
              <a:ext uri="{FF2B5EF4-FFF2-40B4-BE49-F238E27FC236}">
                <a16:creationId xmlns:a16="http://schemas.microsoft.com/office/drawing/2014/main" id="{C461FEAF-612F-4606-1F0B-32573FC8DACA}"/>
              </a:ext>
            </a:extLst>
          </p:cNvPr>
          <p:cNvSpPr txBox="1"/>
          <p:nvPr/>
        </p:nvSpPr>
        <p:spPr>
          <a:xfrm>
            <a:off x="6462401" y="2973435"/>
            <a:ext cx="2548647" cy="2118529"/>
          </a:xfrm>
          <a:prstGeom prst="rect">
            <a:avLst/>
          </a:prstGeom>
          <a:noFill/>
        </p:spPr>
        <p:txBody>
          <a:bodyPr wrap="square" rtlCol="0">
            <a:spAutoFit/>
          </a:bodyPr>
          <a:lstStyle/>
          <a:p>
            <a:pPr lvl="2" indent="-171450">
              <a:lnSpc>
                <a:spcPts val="1900"/>
              </a:lnSpc>
              <a:spcBef>
                <a:spcPts val="600"/>
              </a:spcBef>
              <a:buSzPct val="100000"/>
            </a:pPr>
            <a:r>
              <a:rPr lang="en-US" sz="1800" dirty="0">
                <a:solidFill>
                  <a:srgbClr val="248CAA"/>
                </a:solidFill>
              </a:rPr>
              <a:t>Ongoing progress monitoring across participating districts</a:t>
            </a:r>
            <a:br>
              <a:rPr lang="en-US" sz="1800" dirty="0">
                <a:solidFill>
                  <a:srgbClr val="248CAA"/>
                </a:solidFill>
              </a:rPr>
            </a:br>
            <a:endParaRPr lang="en-US" sz="1800" dirty="0">
              <a:solidFill>
                <a:srgbClr val="248CAA"/>
              </a:solidFill>
            </a:endParaRPr>
          </a:p>
          <a:p>
            <a:pPr lvl="2" indent="-171450">
              <a:lnSpc>
                <a:spcPts val="1900"/>
              </a:lnSpc>
              <a:spcBef>
                <a:spcPts val="600"/>
              </a:spcBef>
              <a:buSzPct val="100000"/>
            </a:pPr>
            <a:r>
              <a:rPr lang="en-US" sz="1800" dirty="0">
                <a:solidFill>
                  <a:srgbClr val="248CAA"/>
                </a:solidFill>
              </a:rPr>
              <a:t>Development of reporting tools, data summaries, and presentation materials</a:t>
            </a:r>
          </a:p>
        </p:txBody>
      </p:sp>
      <p:sp>
        <p:nvSpPr>
          <p:cNvPr id="14" name="TextBox 13">
            <a:extLst>
              <a:ext uri="{FF2B5EF4-FFF2-40B4-BE49-F238E27FC236}">
                <a16:creationId xmlns:a16="http://schemas.microsoft.com/office/drawing/2014/main" id="{08B034A9-9835-63C0-137A-86A2141D823B}"/>
              </a:ext>
            </a:extLst>
          </p:cNvPr>
          <p:cNvSpPr txBox="1"/>
          <p:nvPr/>
        </p:nvSpPr>
        <p:spPr>
          <a:xfrm>
            <a:off x="9698485" y="2963707"/>
            <a:ext cx="2493516" cy="1554272"/>
          </a:xfrm>
          <a:prstGeom prst="rect">
            <a:avLst/>
          </a:prstGeom>
          <a:noFill/>
        </p:spPr>
        <p:txBody>
          <a:bodyPr wrap="square" rtlCol="0">
            <a:spAutoFit/>
          </a:bodyPr>
          <a:lstStyle/>
          <a:p>
            <a:pPr lvl="2" indent="-171450">
              <a:lnSpc>
                <a:spcPts val="1900"/>
              </a:lnSpc>
              <a:buSzPct val="100000"/>
            </a:pPr>
            <a:r>
              <a:rPr lang="en-US" sz="1800" dirty="0">
                <a:solidFill>
                  <a:srgbClr val="127387"/>
                </a:solidFill>
              </a:rPr>
              <a:t>Support expansion </a:t>
            </a:r>
            <a:br>
              <a:rPr lang="en-US" sz="1800" dirty="0">
                <a:solidFill>
                  <a:srgbClr val="127387"/>
                </a:solidFill>
              </a:rPr>
            </a:br>
            <a:r>
              <a:rPr lang="en-US" sz="1800" dirty="0">
                <a:solidFill>
                  <a:srgbClr val="127387"/>
                </a:solidFill>
              </a:rPr>
              <a:t>into additional districts</a:t>
            </a:r>
            <a:br>
              <a:rPr lang="en-US" sz="1800" dirty="0">
                <a:solidFill>
                  <a:srgbClr val="127387"/>
                </a:solidFill>
              </a:rPr>
            </a:br>
            <a:endParaRPr lang="en-US" sz="1800" dirty="0">
              <a:solidFill>
                <a:srgbClr val="127387"/>
              </a:solidFill>
            </a:endParaRPr>
          </a:p>
          <a:p>
            <a:pPr lvl="2" indent="-171450">
              <a:lnSpc>
                <a:spcPts val="1900"/>
              </a:lnSpc>
              <a:buSzPct val="100000"/>
            </a:pPr>
            <a:r>
              <a:rPr lang="en-US" sz="1800" dirty="0">
                <a:solidFill>
                  <a:srgbClr val="127387"/>
                </a:solidFill>
              </a:rPr>
              <a:t>Lead project outreach and stakeholder engagement</a:t>
            </a:r>
          </a:p>
        </p:txBody>
      </p:sp>
      <p:sp>
        <p:nvSpPr>
          <p:cNvPr id="19" name="TextBox 18">
            <a:extLst>
              <a:ext uri="{FF2B5EF4-FFF2-40B4-BE49-F238E27FC236}">
                <a16:creationId xmlns:a16="http://schemas.microsoft.com/office/drawing/2014/main" id="{4AB64E42-FADE-00E6-B33B-5A98C814F4BB}"/>
              </a:ext>
            </a:extLst>
          </p:cNvPr>
          <p:cNvSpPr txBox="1"/>
          <p:nvPr/>
        </p:nvSpPr>
        <p:spPr>
          <a:xfrm>
            <a:off x="3589465" y="2219515"/>
            <a:ext cx="2383128" cy="630942"/>
          </a:xfrm>
          <a:prstGeom prst="rect">
            <a:avLst/>
          </a:prstGeom>
          <a:noFill/>
        </p:spPr>
        <p:txBody>
          <a:bodyPr wrap="square" rtlCol="0">
            <a:spAutoFit/>
          </a:bodyPr>
          <a:lstStyle/>
          <a:p>
            <a:pPr lvl="1">
              <a:lnSpc>
                <a:spcPts val="2100"/>
              </a:lnSpc>
              <a:spcAft>
                <a:spcPts val="600"/>
              </a:spcAft>
              <a:buNone/>
            </a:pPr>
            <a:r>
              <a:rPr lang="en-US" sz="1800" b="1" dirty="0">
                <a:solidFill>
                  <a:srgbClr val="5FB4C8"/>
                </a:solidFill>
              </a:rPr>
              <a:t>Training </a:t>
            </a:r>
            <a:br>
              <a:rPr lang="en-US" sz="1800" b="1" dirty="0">
                <a:solidFill>
                  <a:srgbClr val="5FB4C8"/>
                </a:solidFill>
              </a:rPr>
            </a:br>
            <a:r>
              <a:rPr lang="en-US" sz="1800" b="1" dirty="0">
                <a:solidFill>
                  <a:srgbClr val="5FB4C8"/>
                </a:solidFill>
              </a:rPr>
              <a:t>&amp; Support</a:t>
            </a:r>
            <a:endParaRPr lang="en-US" sz="1800" dirty="0">
              <a:solidFill>
                <a:srgbClr val="5FB4C8"/>
              </a:solidFill>
            </a:endParaRPr>
          </a:p>
        </p:txBody>
      </p:sp>
      <p:sp>
        <p:nvSpPr>
          <p:cNvPr id="20" name="TextBox 19">
            <a:extLst>
              <a:ext uri="{FF2B5EF4-FFF2-40B4-BE49-F238E27FC236}">
                <a16:creationId xmlns:a16="http://schemas.microsoft.com/office/drawing/2014/main" id="{A3BDA09B-FBCB-8C6A-C628-87952D5A97E7}"/>
              </a:ext>
            </a:extLst>
          </p:cNvPr>
          <p:cNvSpPr txBox="1"/>
          <p:nvPr/>
        </p:nvSpPr>
        <p:spPr>
          <a:xfrm>
            <a:off x="6478583" y="2209653"/>
            <a:ext cx="3054525" cy="630942"/>
          </a:xfrm>
          <a:prstGeom prst="rect">
            <a:avLst/>
          </a:prstGeom>
          <a:noFill/>
        </p:spPr>
        <p:txBody>
          <a:bodyPr wrap="square" rtlCol="0">
            <a:spAutoFit/>
          </a:bodyPr>
          <a:lstStyle/>
          <a:p>
            <a:pPr lvl="1">
              <a:lnSpc>
                <a:spcPts val="2100"/>
              </a:lnSpc>
              <a:spcAft>
                <a:spcPts val="600"/>
              </a:spcAft>
              <a:buNone/>
            </a:pPr>
            <a:r>
              <a:rPr lang="en-US" sz="1800" b="1" dirty="0">
                <a:solidFill>
                  <a:srgbClr val="248CAA"/>
                </a:solidFill>
              </a:rPr>
              <a:t>Monitoring &amp; </a:t>
            </a:r>
            <a:br>
              <a:rPr lang="en-US" sz="1800" b="1" dirty="0">
                <a:solidFill>
                  <a:srgbClr val="248CAA"/>
                </a:solidFill>
              </a:rPr>
            </a:br>
            <a:r>
              <a:rPr lang="en-US" sz="1800" b="1" dirty="0">
                <a:solidFill>
                  <a:srgbClr val="248CAA"/>
                </a:solidFill>
              </a:rPr>
              <a:t>Continuous Improvement</a:t>
            </a:r>
            <a:endParaRPr lang="en-US" sz="1800" dirty="0">
              <a:solidFill>
                <a:srgbClr val="248CAA"/>
              </a:solidFill>
            </a:endParaRPr>
          </a:p>
        </p:txBody>
      </p:sp>
      <p:cxnSp>
        <p:nvCxnSpPr>
          <p:cNvPr id="25" name="Straight Connector 24">
            <a:extLst>
              <a:ext uri="{FF2B5EF4-FFF2-40B4-BE49-F238E27FC236}">
                <a16:creationId xmlns:a16="http://schemas.microsoft.com/office/drawing/2014/main" id="{9D0B86CF-C22F-22E0-4061-0EF4AC018731}"/>
              </a:ext>
            </a:extLst>
          </p:cNvPr>
          <p:cNvCxnSpPr>
            <a:cxnSpLocks/>
          </p:cNvCxnSpPr>
          <p:nvPr/>
        </p:nvCxnSpPr>
        <p:spPr>
          <a:xfrm>
            <a:off x="535019" y="3027104"/>
            <a:ext cx="0" cy="1714618"/>
          </a:xfrm>
          <a:prstGeom prst="line">
            <a:avLst/>
          </a:prstGeom>
          <a:ln w="38100">
            <a:solidFill>
              <a:srgbClr val="92CFDB"/>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34FB62A-BA9D-9D76-0083-BC4A250DB524}"/>
              </a:ext>
            </a:extLst>
          </p:cNvPr>
          <p:cNvCxnSpPr>
            <a:cxnSpLocks/>
          </p:cNvCxnSpPr>
          <p:nvPr/>
        </p:nvCxnSpPr>
        <p:spPr>
          <a:xfrm>
            <a:off x="3560281" y="3039527"/>
            <a:ext cx="0" cy="2728979"/>
          </a:xfrm>
          <a:prstGeom prst="line">
            <a:avLst/>
          </a:prstGeom>
          <a:ln w="38100">
            <a:solidFill>
              <a:srgbClr val="5FB4C8"/>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BF926D1-960B-2142-12F5-651AB1D30553}"/>
              </a:ext>
            </a:extLst>
          </p:cNvPr>
          <p:cNvCxnSpPr>
            <a:cxnSpLocks/>
          </p:cNvCxnSpPr>
          <p:nvPr/>
        </p:nvCxnSpPr>
        <p:spPr>
          <a:xfrm>
            <a:off x="6442945" y="3036832"/>
            <a:ext cx="0" cy="2055132"/>
          </a:xfrm>
          <a:prstGeom prst="line">
            <a:avLst/>
          </a:prstGeom>
          <a:ln w="38100">
            <a:solidFill>
              <a:srgbClr val="248CAA"/>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1FDF89C-508A-D12B-6EA8-4CB6E43275A3}"/>
              </a:ext>
            </a:extLst>
          </p:cNvPr>
          <p:cNvCxnSpPr>
            <a:cxnSpLocks/>
          </p:cNvCxnSpPr>
          <p:nvPr/>
        </p:nvCxnSpPr>
        <p:spPr>
          <a:xfrm>
            <a:off x="9698484" y="3034317"/>
            <a:ext cx="0" cy="1532302"/>
          </a:xfrm>
          <a:prstGeom prst="line">
            <a:avLst/>
          </a:prstGeom>
          <a:ln w="38100">
            <a:solidFill>
              <a:srgbClr val="12738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3132198"/>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2153</TotalTime>
  <Words>1607</Words>
  <Application>Microsoft Office PowerPoint</Application>
  <PresentationFormat>Widescreen</PresentationFormat>
  <Paragraphs>283</Paragraphs>
  <Slides>23</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Alaska Career Guide Demonstration Project State Board of Education</vt:lpstr>
      <vt:lpstr>Mission, Vision, and Purpose</vt:lpstr>
      <vt:lpstr>Alaska’s Education Challenge</vt:lpstr>
      <vt:lpstr>Agenda</vt:lpstr>
      <vt:lpstr>Alaska Workforce Opportunity: Importing Labor, Exporting Wealth</vt:lpstr>
      <vt:lpstr>The Alaska Career Guide Model</vt:lpstr>
      <vt:lpstr>The Alaska Career Guide Model</vt:lpstr>
      <vt:lpstr>Core Components of the RootEd Model</vt:lpstr>
      <vt:lpstr>Career Guide Project Coordination DEED Contracted Project Coordinator</vt:lpstr>
      <vt:lpstr>Leveraging Existing State Resources</vt:lpstr>
      <vt:lpstr>Who Can Serve as a Career Guide</vt:lpstr>
      <vt:lpstr>Alaska Career Guide Partners FY2026</vt:lpstr>
      <vt:lpstr>FY2025 Year 1 Survey Results</vt:lpstr>
      <vt:lpstr>Free Application for Federal Student Aid (FAFSA)</vt:lpstr>
      <vt:lpstr>2025 rootEd AK Students by Pathway</vt:lpstr>
      <vt:lpstr>2025 rootEd AK Students by Pathway</vt:lpstr>
      <vt:lpstr>2025 rootEd AK Students by Pathway</vt:lpstr>
      <vt:lpstr>Barriers to Pathway Selection</vt:lpstr>
      <vt:lpstr>Opportunities for Growth</vt:lpstr>
      <vt:lpstr>Pilot Expansion | FY26 Participants &amp; FY27 Potential Participants </vt:lpstr>
      <vt:lpstr>Board Questions or Comments</vt:lpstr>
      <vt:lpstr>Contact Information </vt:lpstr>
      <vt:lpstr>Stay Connected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Emmal, Sarah E (EED)</dc:creator>
  <cp:lastModifiedBy>Goyette, Monica L (EED)</cp:lastModifiedBy>
  <cp:revision>27</cp:revision>
  <dcterms:created xsi:type="dcterms:W3CDTF">2022-07-27T16:50:27Z</dcterms:created>
  <dcterms:modified xsi:type="dcterms:W3CDTF">2026-03-09T22:29:40Z</dcterms:modified>
</cp:coreProperties>
</file>